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19" r:id="rId1"/>
  </p:sldMasterIdLst>
  <p:notesMasterIdLst>
    <p:notesMasterId r:id="rId4"/>
  </p:notesMasterIdLst>
  <p:handoutMasterIdLst>
    <p:handoutMasterId r:id="rId5"/>
  </p:handoutMasterIdLst>
  <p:sldIdLst>
    <p:sldId id="256" r:id="rId2"/>
    <p:sldId id="257" r:id="rId3"/>
  </p:sldIdLst>
  <p:sldSz cx="6858000" cy="9906000" type="A4"/>
  <p:notesSz cx="7315200" cy="9601200"/>
  <p:custDataLst>
    <p:tags r:id="rId6"/>
  </p:custDataLst>
  <p:defaultTextStyle>
    <a:defPPr>
      <a:defRPr lang="de-DE"/>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340782" indent="1188" algn="l" rtl="0" fontAlgn="base">
      <a:spcBef>
        <a:spcPct val="0"/>
      </a:spcBef>
      <a:spcAft>
        <a:spcPct val="0"/>
      </a:spcAft>
      <a:defRPr kern="1200">
        <a:solidFill>
          <a:schemeClr val="tx1"/>
        </a:solidFill>
        <a:latin typeface="Arial" charset="0"/>
        <a:ea typeface="MS PGothic" pitchFamily="34" charset="-128"/>
        <a:cs typeface="+mn-cs"/>
      </a:defRPr>
    </a:lvl2pPr>
    <a:lvl3pPr marL="682748" indent="1188" algn="l" rtl="0" fontAlgn="base">
      <a:spcBef>
        <a:spcPct val="0"/>
      </a:spcBef>
      <a:spcAft>
        <a:spcPct val="0"/>
      </a:spcAft>
      <a:defRPr kern="1200">
        <a:solidFill>
          <a:schemeClr val="tx1"/>
        </a:solidFill>
        <a:latin typeface="Arial" charset="0"/>
        <a:ea typeface="MS PGothic" pitchFamily="34" charset="-128"/>
        <a:cs typeface="+mn-cs"/>
      </a:defRPr>
    </a:lvl3pPr>
    <a:lvl4pPr marL="1024715" indent="1188" algn="l" rtl="0" fontAlgn="base">
      <a:spcBef>
        <a:spcPct val="0"/>
      </a:spcBef>
      <a:spcAft>
        <a:spcPct val="0"/>
      </a:spcAft>
      <a:defRPr kern="1200">
        <a:solidFill>
          <a:schemeClr val="tx1"/>
        </a:solidFill>
        <a:latin typeface="Arial" charset="0"/>
        <a:ea typeface="MS PGothic" pitchFamily="34" charset="-128"/>
        <a:cs typeface="+mn-cs"/>
      </a:defRPr>
    </a:lvl4pPr>
    <a:lvl5pPr marL="1366683" indent="1188" algn="l" rtl="0" fontAlgn="base">
      <a:spcBef>
        <a:spcPct val="0"/>
      </a:spcBef>
      <a:spcAft>
        <a:spcPct val="0"/>
      </a:spcAft>
      <a:defRPr kern="1200">
        <a:solidFill>
          <a:schemeClr val="tx1"/>
        </a:solidFill>
        <a:latin typeface="Arial" charset="0"/>
        <a:ea typeface="MS PGothic" pitchFamily="34" charset="-128"/>
        <a:cs typeface="+mn-cs"/>
      </a:defRPr>
    </a:lvl5pPr>
    <a:lvl6pPr marL="1709837" algn="l" defTabSz="683935" rtl="0" eaLnBrk="1" latinLnBrk="0" hangingPunct="1">
      <a:defRPr kern="1200">
        <a:solidFill>
          <a:schemeClr val="tx1"/>
        </a:solidFill>
        <a:latin typeface="Arial" charset="0"/>
        <a:ea typeface="MS PGothic" pitchFamily="34" charset="-128"/>
        <a:cs typeface="+mn-cs"/>
      </a:defRPr>
    </a:lvl6pPr>
    <a:lvl7pPr marL="2051804" algn="l" defTabSz="683935" rtl="0" eaLnBrk="1" latinLnBrk="0" hangingPunct="1">
      <a:defRPr kern="1200">
        <a:solidFill>
          <a:schemeClr val="tx1"/>
        </a:solidFill>
        <a:latin typeface="Arial" charset="0"/>
        <a:ea typeface="MS PGothic" pitchFamily="34" charset="-128"/>
        <a:cs typeface="+mn-cs"/>
      </a:defRPr>
    </a:lvl7pPr>
    <a:lvl8pPr marL="2393771" algn="l" defTabSz="683935" rtl="0" eaLnBrk="1" latinLnBrk="0" hangingPunct="1">
      <a:defRPr kern="1200">
        <a:solidFill>
          <a:schemeClr val="tx1"/>
        </a:solidFill>
        <a:latin typeface="Arial" charset="0"/>
        <a:ea typeface="MS PGothic" pitchFamily="34" charset="-128"/>
        <a:cs typeface="+mn-cs"/>
      </a:defRPr>
    </a:lvl8pPr>
    <a:lvl9pPr marL="2735739" algn="l" defTabSz="683935"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3800" userDrawn="1">
          <p15:clr>
            <a:srgbClr val="A4A3A4"/>
          </p15:clr>
        </p15:guide>
        <p15:guide id="2" pos="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22"/>
    <a:srgbClr val="007D40"/>
    <a:srgbClr val="65AC1E"/>
    <a:srgbClr val="FFFFFF"/>
    <a:srgbClr val="C9A583"/>
    <a:srgbClr val="E6E6E6"/>
    <a:srgbClr val="7B879C"/>
    <a:srgbClr val="EE7F00"/>
    <a:srgbClr val="FE0000"/>
    <a:srgbClr val="F3D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496" autoAdjust="0"/>
  </p:normalViewPr>
  <p:slideViewPr>
    <p:cSldViewPr snapToObjects="1">
      <p:cViewPr>
        <p:scale>
          <a:sx n="100" d="100"/>
          <a:sy n="100" d="100"/>
        </p:scale>
        <p:origin x="2916" y="-1662"/>
      </p:cViewPr>
      <p:guideLst>
        <p:guide orient="horz" pos="3800"/>
        <p:guide pos="5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548"/>
    </p:cViewPr>
  </p:sorterViewPr>
  <p:notesViewPr>
    <p:cSldViewPr snapToGrid="0">
      <p:cViewPr varScale="1">
        <p:scale>
          <a:sx n="77" d="100"/>
          <a:sy n="77" d="100"/>
        </p:scale>
        <p:origin x="31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3" y="1"/>
            <a:ext cx="3170432" cy="479984"/>
          </a:xfrm>
          <a:prstGeom prst="rect">
            <a:avLst/>
          </a:prstGeom>
          <a:noFill/>
          <a:ln>
            <a:noFill/>
          </a:ln>
        </p:spPr>
        <p:txBody>
          <a:bodyPr vert="horz" wrap="square" lIns="92224" tIns="46111" rIns="92224" bIns="46111" numCol="1" anchor="t" anchorCtr="0" compatLnSpc="1">
            <a:prstTxWarp prst="textNoShape">
              <a:avLst/>
            </a:prstTxWarp>
          </a:bodyPr>
          <a:lstStyle>
            <a:lvl1pPr defTabSz="922029">
              <a:defRPr sz="1200">
                <a:cs typeface="Arial" charset="0"/>
              </a:defRPr>
            </a:lvl1pPr>
          </a:lstStyle>
          <a:p>
            <a:pPr>
              <a:defRPr/>
            </a:pPr>
            <a:endParaRPr lang="de-DE" dirty="0"/>
          </a:p>
        </p:txBody>
      </p:sp>
      <p:sp>
        <p:nvSpPr>
          <p:cNvPr id="3" name="Datumsplatzhalter 2"/>
          <p:cNvSpPr>
            <a:spLocks noGrp="1"/>
          </p:cNvSpPr>
          <p:nvPr>
            <p:ph type="dt" sz="quarter" idx="1"/>
          </p:nvPr>
        </p:nvSpPr>
        <p:spPr bwMode="auto">
          <a:xfrm>
            <a:off x="4143063" y="1"/>
            <a:ext cx="3170432" cy="479984"/>
          </a:xfrm>
          <a:prstGeom prst="rect">
            <a:avLst/>
          </a:prstGeom>
          <a:noFill/>
          <a:ln>
            <a:noFill/>
          </a:ln>
        </p:spPr>
        <p:txBody>
          <a:bodyPr vert="horz" wrap="square" lIns="92224" tIns="46111" rIns="92224" bIns="46111" numCol="1" anchor="t" anchorCtr="0" compatLnSpc="1">
            <a:prstTxWarp prst="textNoShape">
              <a:avLst/>
            </a:prstTxWarp>
          </a:bodyPr>
          <a:lstStyle>
            <a:lvl1pPr algn="r" defTabSz="922029">
              <a:defRPr sz="1200">
                <a:cs typeface="Arial" charset="0"/>
              </a:defRPr>
            </a:lvl1pPr>
          </a:lstStyle>
          <a:p>
            <a:pPr>
              <a:defRPr/>
            </a:pPr>
            <a:fld id="{1879477C-0023-43DF-8D73-844A9A761035}" type="datetime1">
              <a:rPr lang="de-DE"/>
              <a:pPr>
                <a:defRPr/>
              </a:pPr>
              <a:t>29.09.2023</a:t>
            </a:fld>
            <a:endParaRPr lang="de-DE" dirty="0"/>
          </a:p>
        </p:txBody>
      </p:sp>
      <p:sp>
        <p:nvSpPr>
          <p:cNvPr id="4" name="Fußzeilenplatzhalter 3"/>
          <p:cNvSpPr>
            <a:spLocks noGrp="1"/>
          </p:cNvSpPr>
          <p:nvPr>
            <p:ph type="ftr" sz="quarter" idx="2"/>
          </p:nvPr>
        </p:nvSpPr>
        <p:spPr bwMode="auto">
          <a:xfrm>
            <a:off x="3" y="9119685"/>
            <a:ext cx="3170432" cy="479983"/>
          </a:xfrm>
          <a:prstGeom prst="rect">
            <a:avLst/>
          </a:prstGeom>
          <a:noFill/>
          <a:ln>
            <a:noFill/>
          </a:ln>
        </p:spPr>
        <p:txBody>
          <a:bodyPr vert="horz" wrap="square" lIns="92224" tIns="46111" rIns="92224" bIns="46111" numCol="1" anchor="b" anchorCtr="0" compatLnSpc="1">
            <a:prstTxWarp prst="textNoShape">
              <a:avLst/>
            </a:prstTxWarp>
          </a:bodyPr>
          <a:lstStyle>
            <a:lvl1pPr defTabSz="922029">
              <a:defRPr sz="1200">
                <a:cs typeface="Arial" charset="0"/>
              </a:defRPr>
            </a:lvl1pPr>
          </a:lstStyle>
          <a:p>
            <a:pPr>
              <a:defRPr/>
            </a:pPr>
            <a:endParaRPr lang="de-DE" dirty="0"/>
          </a:p>
        </p:txBody>
      </p:sp>
      <p:sp>
        <p:nvSpPr>
          <p:cNvPr id="5" name="Foliennummernplatzhalter 4"/>
          <p:cNvSpPr>
            <a:spLocks noGrp="1"/>
          </p:cNvSpPr>
          <p:nvPr>
            <p:ph type="sldNum" sz="quarter" idx="3"/>
          </p:nvPr>
        </p:nvSpPr>
        <p:spPr bwMode="auto">
          <a:xfrm>
            <a:off x="4143063" y="9119685"/>
            <a:ext cx="3170432" cy="479983"/>
          </a:xfrm>
          <a:prstGeom prst="rect">
            <a:avLst/>
          </a:prstGeom>
          <a:noFill/>
          <a:ln>
            <a:noFill/>
          </a:ln>
        </p:spPr>
        <p:txBody>
          <a:bodyPr vert="horz" wrap="square" lIns="92224" tIns="46111" rIns="92224" bIns="46111" numCol="1" anchor="b" anchorCtr="0" compatLnSpc="1">
            <a:prstTxWarp prst="textNoShape">
              <a:avLst/>
            </a:prstTxWarp>
          </a:bodyPr>
          <a:lstStyle>
            <a:lvl1pPr algn="r" defTabSz="922029">
              <a:defRPr sz="1200">
                <a:cs typeface="Arial" charset="0"/>
              </a:defRPr>
            </a:lvl1pPr>
          </a:lstStyle>
          <a:p>
            <a:pPr>
              <a:defRPr/>
            </a:pPr>
            <a:fld id="{6AB82A8D-48ED-436B-978D-BE9F187C86F7}" type="slidenum">
              <a:rPr lang="de-DE"/>
              <a:pPr>
                <a:defRPr/>
              </a:pPr>
              <a:t>‹Nr.›</a:t>
            </a:fld>
            <a:endParaRPr lang="de-DE" dirty="0"/>
          </a:p>
        </p:txBody>
      </p:sp>
    </p:spTree>
    <p:extLst>
      <p:ext uri="{BB962C8B-B14F-4D97-AF65-F5344CB8AC3E}">
        <p14:creationId xmlns:p14="http://schemas.microsoft.com/office/powerpoint/2010/main" val="315177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3" y="1"/>
            <a:ext cx="3170432" cy="479984"/>
          </a:xfrm>
          <a:prstGeom prst="rect">
            <a:avLst/>
          </a:prstGeom>
          <a:noFill/>
          <a:ln>
            <a:noFill/>
          </a:ln>
        </p:spPr>
        <p:txBody>
          <a:bodyPr vert="horz" wrap="square" lIns="92224" tIns="46111" rIns="92224" bIns="46111" numCol="1" anchor="t" anchorCtr="0" compatLnSpc="1">
            <a:prstTxWarp prst="textNoShape">
              <a:avLst/>
            </a:prstTxWarp>
          </a:bodyPr>
          <a:lstStyle>
            <a:lvl1pPr defTabSz="922029">
              <a:defRPr sz="1200">
                <a:cs typeface="Arial" charset="0"/>
              </a:defRPr>
            </a:lvl1pPr>
          </a:lstStyle>
          <a:p>
            <a:pPr>
              <a:defRPr/>
            </a:pPr>
            <a:endParaRPr lang="de-DE" dirty="0"/>
          </a:p>
        </p:txBody>
      </p:sp>
      <p:sp>
        <p:nvSpPr>
          <p:cNvPr id="3" name="Datumsplatzhalter 2"/>
          <p:cNvSpPr>
            <a:spLocks noGrp="1"/>
          </p:cNvSpPr>
          <p:nvPr>
            <p:ph type="dt" idx="1"/>
          </p:nvPr>
        </p:nvSpPr>
        <p:spPr bwMode="auto">
          <a:xfrm>
            <a:off x="4143063" y="1"/>
            <a:ext cx="3170432" cy="479984"/>
          </a:xfrm>
          <a:prstGeom prst="rect">
            <a:avLst/>
          </a:prstGeom>
          <a:noFill/>
          <a:ln>
            <a:noFill/>
          </a:ln>
        </p:spPr>
        <p:txBody>
          <a:bodyPr vert="horz" wrap="square" lIns="92224" tIns="46111" rIns="92224" bIns="46111" numCol="1" anchor="t" anchorCtr="0" compatLnSpc="1">
            <a:prstTxWarp prst="textNoShape">
              <a:avLst/>
            </a:prstTxWarp>
          </a:bodyPr>
          <a:lstStyle>
            <a:lvl1pPr algn="r" defTabSz="922029">
              <a:defRPr sz="1200">
                <a:cs typeface="Arial" charset="0"/>
              </a:defRPr>
            </a:lvl1pPr>
          </a:lstStyle>
          <a:p>
            <a:pPr>
              <a:defRPr/>
            </a:pPr>
            <a:fld id="{89475E4D-5725-40AB-B53F-8A707704A9B1}" type="datetime1">
              <a:rPr lang="de-DE"/>
              <a:pPr>
                <a:defRPr/>
              </a:pPr>
              <a:t>29.09.2023</a:t>
            </a:fld>
            <a:endParaRPr lang="de-DE" dirty="0"/>
          </a:p>
        </p:txBody>
      </p:sp>
      <p:sp>
        <p:nvSpPr>
          <p:cNvPr id="4" name="Folienbildplatzhalter 3"/>
          <p:cNvSpPr>
            <a:spLocks noGrp="1" noRot="1" noChangeAspect="1"/>
          </p:cNvSpPr>
          <p:nvPr>
            <p:ph type="sldImg" idx="2"/>
          </p:nvPr>
        </p:nvSpPr>
        <p:spPr>
          <a:xfrm>
            <a:off x="2411413" y="720725"/>
            <a:ext cx="2492375" cy="3600450"/>
          </a:xfrm>
          <a:prstGeom prst="rect">
            <a:avLst/>
          </a:prstGeom>
          <a:noFill/>
          <a:ln w="12700">
            <a:solidFill>
              <a:prstClr val="black"/>
            </a:solidFill>
          </a:ln>
        </p:spPr>
        <p:txBody>
          <a:bodyPr vert="horz" wrap="square" lIns="91252" tIns="45626" rIns="91252" bIns="45626" numCol="1" anchor="ctr" anchorCtr="0" compatLnSpc="1">
            <a:prstTxWarp prst="textNoShape">
              <a:avLst/>
            </a:prstTxWarp>
          </a:bodyPr>
          <a:lstStyle/>
          <a:p>
            <a:pPr lvl="0"/>
            <a:endParaRPr lang="de-DE" noProof="0" dirty="0"/>
          </a:p>
        </p:txBody>
      </p:sp>
      <p:sp>
        <p:nvSpPr>
          <p:cNvPr id="5" name="Notizenplatzhalter 4"/>
          <p:cNvSpPr>
            <a:spLocks noGrp="1"/>
          </p:cNvSpPr>
          <p:nvPr>
            <p:ph type="body" sz="quarter" idx="3"/>
          </p:nvPr>
        </p:nvSpPr>
        <p:spPr bwMode="auto">
          <a:xfrm>
            <a:off x="732033" y="4560610"/>
            <a:ext cx="5851136" cy="4319850"/>
          </a:xfrm>
          <a:prstGeom prst="rect">
            <a:avLst/>
          </a:prstGeom>
          <a:noFill/>
          <a:ln>
            <a:noFill/>
          </a:ln>
        </p:spPr>
        <p:txBody>
          <a:bodyPr vert="horz" wrap="square" lIns="92224" tIns="46111" rIns="92224" bIns="46111"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bwMode="auto">
          <a:xfrm>
            <a:off x="3" y="9119685"/>
            <a:ext cx="3170432" cy="479983"/>
          </a:xfrm>
          <a:prstGeom prst="rect">
            <a:avLst/>
          </a:prstGeom>
          <a:noFill/>
          <a:ln>
            <a:noFill/>
          </a:ln>
        </p:spPr>
        <p:txBody>
          <a:bodyPr vert="horz" wrap="square" lIns="92224" tIns="46111" rIns="92224" bIns="46111" numCol="1" anchor="b" anchorCtr="0" compatLnSpc="1">
            <a:prstTxWarp prst="textNoShape">
              <a:avLst/>
            </a:prstTxWarp>
          </a:bodyPr>
          <a:lstStyle>
            <a:lvl1pPr defTabSz="922029">
              <a:defRPr sz="1200">
                <a:cs typeface="Arial" charset="0"/>
              </a:defRPr>
            </a:lvl1pPr>
          </a:lstStyle>
          <a:p>
            <a:pPr>
              <a:defRPr/>
            </a:pPr>
            <a:endParaRPr lang="de-DE" dirty="0"/>
          </a:p>
        </p:txBody>
      </p:sp>
      <p:sp>
        <p:nvSpPr>
          <p:cNvPr id="7" name="Foliennummernplatzhalter 6"/>
          <p:cNvSpPr>
            <a:spLocks noGrp="1"/>
          </p:cNvSpPr>
          <p:nvPr>
            <p:ph type="sldNum" sz="quarter" idx="5"/>
          </p:nvPr>
        </p:nvSpPr>
        <p:spPr bwMode="auto">
          <a:xfrm>
            <a:off x="4143063" y="9119685"/>
            <a:ext cx="3170432" cy="479983"/>
          </a:xfrm>
          <a:prstGeom prst="rect">
            <a:avLst/>
          </a:prstGeom>
          <a:noFill/>
          <a:ln>
            <a:noFill/>
          </a:ln>
        </p:spPr>
        <p:txBody>
          <a:bodyPr vert="horz" wrap="square" lIns="92224" tIns="46111" rIns="92224" bIns="46111" numCol="1" anchor="b" anchorCtr="0" compatLnSpc="1">
            <a:prstTxWarp prst="textNoShape">
              <a:avLst/>
            </a:prstTxWarp>
          </a:bodyPr>
          <a:lstStyle>
            <a:lvl1pPr algn="r" defTabSz="922029">
              <a:defRPr sz="1200">
                <a:cs typeface="Arial" charset="0"/>
              </a:defRPr>
            </a:lvl1pPr>
          </a:lstStyle>
          <a:p>
            <a:pPr>
              <a:defRPr/>
            </a:pPr>
            <a:fld id="{20FCF198-CD68-45F6-9505-150E8CACAA69}" type="slidenum">
              <a:rPr lang="de-DE"/>
              <a:pPr>
                <a:defRPr/>
              </a:pPr>
              <a:t>‹Nr.›</a:t>
            </a:fld>
            <a:endParaRPr lang="de-DE" dirty="0"/>
          </a:p>
        </p:txBody>
      </p:sp>
    </p:spTree>
    <p:extLst>
      <p:ext uri="{BB962C8B-B14F-4D97-AF65-F5344CB8AC3E}">
        <p14:creationId xmlns:p14="http://schemas.microsoft.com/office/powerpoint/2010/main" val="1645782807"/>
      </p:ext>
    </p:extLst>
  </p:cSld>
  <p:clrMap bg1="lt1" tx1="dk1" bg2="lt2" tx2="dk2" accent1="accent1" accent2="accent2" accent3="accent3" accent4="accent4" accent5="accent5" accent6="accent6" hlink="hlink" folHlink="folHlink"/>
  <p:notesStyle>
    <a:lvl1pPr algn="l" defTabSz="682748" rtl="0" eaLnBrk="0" fontAlgn="base" hangingPunct="0">
      <a:spcBef>
        <a:spcPct val="30000"/>
      </a:spcBef>
      <a:spcAft>
        <a:spcPct val="0"/>
      </a:spcAft>
      <a:defRPr sz="898" kern="1200">
        <a:solidFill>
          <a:schemeClr val="tx1"/>
        </a:solidFill>
        <a:latin typeface="Univers" panose="020B0503020202020204" pitchFamily="34" charset="0"/>
        <a:ea typeface="MS PGothic" pitchFamily="34" charset="-128"/>
        <a:cs typeface="+mn-cs"/>
      </a:defRPr>
    </a:lvl1pPr>
    <a:lvl2pPr marL="340782" algn="l" defTabSz="682748" rtl="0" eaLnBrk="0" fontAlgn="base" hangingPunct="0">
      <a:spcBef>
        <a:spcPct val="30000"/>
      </a:spcBef>
      <a:spcAft>
        <a:spcPct val="0"/>
      </a:spcAft>
      <a:defRPr sz="898" kern="1200">
        <a:solidFill>
          <a:schemeClr val="tx1"/>
        </a:solidFill>
        <a:latin typeface="Univers" panose="020B0503020202020204" pitchFamily="34" charset="0"/>
        <a:ea typeface="MS PGothic" pitchFamily="34" charset="-128"/>
        <a:cs typeface="+mn-cs"/>
      </a:defRPr>
    </a:lvl2pPr>
    <a:lvl3pPr marL="682748" algn="l" defTabSz="682748" rtl="0" eaLnBrk="0" fontAlgn="base" hangingPunct="0">
      <a:spcBef>
        <a:spcPct val="30000"/>
      </a:spcBef>
      <a:spcAft>
        <a:spcPct val="0"/>
      </a:spcAft>
      <a:defRPr sz="898" kern="1200">
        <a:solidFill>
          <a:schemeClr val="tx1"/>
        </a:solidFill>
        <a:latin typeface="Univers" panose="020B0503020202020204" pitchFamily="34" charset="0"/>
        <a:ea typeface="MS PGothic" pitchFamily="34" charset="-128"/>
        <a:cs typeface="+mn-cs"/>
      </a:defRPr>
    </a:lvl3pPr>
    <a:lvl4pPr marL="1024715" algn="l" defTabSz="682748" rtl="0" eaLnBrk="0" fontAlgn="base" hangingPunct="0">
      <a:spcBef>
        <a:spcPct val="30000"/>
      </a:spcBef>
      <a:spcAft>
        <a:spcPct val="0"/>
      </a:spcAft>
      <a:defRPr sz="898" kern="1200">
        <a:solidFill>
          <a:schemeClr val="tx1"/>
        </a:solidFill>
        <a:latin typeface="Univers" panose="020B0503020202020204" pitchFamily="34" charset="0"/>
        <a:ea typeface="MS PGothic" pitchFamily="34" charset="-128"/>
        <a:cs typeface="+mn-cs"/>
      </a:defRPr>
    </a:lvl4pPr>
    <a:lvl5pPr marL="1366683" algn="l" defTabSz="682748" rtl="0" eaLnBrk="0" fontAlgn="base" hangingPunct="0">
      <a:spcBef>
        <a:spcPct val="30000"/>
      </a:spcBef>
      <a:spcAft>
        <a:spcPct val="0"/>
      </a:spcAft>
      <a:defRPr sz="898" kern="1200">
        <a:solidFill>
          <a:schemeClr val="tx1"/>
        </a:solidFill>
        <a:latin typeface="Univers" panose="020B0503020202020204" pitchFamily="34" charset="0"/>
        <a:ea typeface="MS PGothic" pitchFamily="34" charset="-128"/>
        <a:cs typeface="+mn-cs"/>
      </a:defRPr>
    </a:lvl5pPr>
    <a:lvl6pPr marL="1709837" algn="l" defTabSz="683935" rtl="0" eaLnBrk="1" latinLnBrk="0" hangingPunct="1">
      <a:defRPr sz="898" kern="1200">
        <a:solidFill>
          <a:schemeClr val="tx1"/>
        </a:solidFill>
        <a:latin typeface="+mn-lt"/>
        <a:ea typeface="+mn-ea"/>
        <a:cs typeface="+mn-cs"/>
      </a:defRPr>
    </a:lvl6pPr>
    <a:lvl7pPr marL="2051804" algn="l" defTabSz="683935" rtl="0" eaLnBrk="1" latinLnBrk="0" hangingPunct="1">
      <a:defRPr sz="898" kern="1200">
        <a:solidFill>
          <a:schemeClr val="tx1"/>
        </a:solidFill>
        <a:latin typeface="+mn-lt"/>
        <a:ea typeface="+mn-ea"/>
        <a:cs typeface="+mn-cs"/>
      </a:defRPr>
    </a:lvl7pPr>
    <a:lvl8pPr marL="2393771" algn="l" defTabSz="683935" rtl="0" eaLnBrk="1" latinLnBrk="0" hangingPunct="1">
      <a:defRPr sz="898" kern="1200">
        <a:solidFill>
          <a:schemeClr val="tx1"/>
        </a:solidFill>
        <a:latin typeface="+mn-lt"/>
        <a:ea typeface="+mn-ea"/>
        <a:cs typeface="+mn-cs"/>
      </a:defRPr>
    </a:lvl8pPr>
    <a:lvl9pPr marL="2735739" algn="l" defTabSz="683935"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411413" y="720725"/>
            <a:ext cx="2492375" cy="36004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20FCF198-CD68-45F6-9505-150E8CACAA69}" type="slidenum">
              <a:rPr lang="de-DE" smtClean="0"/>
              <a:pPr>
                <a:defRPr/>
              </a:pPr>
              <a:t>2</a:t>
            </a:fld>
            <a:endParaRPr lang="de-DE" dirty="0"/>
          </a:p>
        </p:txBody>
      </p:sp>
    </p:spTree>
    <p:extLst>
      <p:ext uri="{BB962C8B-B14F-4D97-AF65-F5344CB8AC3E}">
        <p14:creationId xmlns:p14="http://schemas.microsoft.com/office/powerpoint/2010/main" val="76126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564845-27D7-4838-96A1-C5F6E134F2B0}"/>
              </a:ext>
            </a:extLst>
          </p:cNvPr>
          <p:cNvSpPr>
            <a:spLocks noGrp="1" noChangeArrowheads="1"/>
          </p:cNvSpPr>
          <p:nvPr>
            <p:ph idx="1" hasCustomPrompt="1"/>
          </p:nvPr>
        </p:nvSpPr>
        <p:spPr bwMode="auto">
          <a:xfrm>
            <a:off x="309565" y="3972072"/>
            <a:ext cx="6299371" cy="5053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5229" indent="-235229">
              <a:defRPr/>
            </a:lvl1pPr>
            <a:lvl2pPr marL="235229" indent="-233830">
              <a:defRPr/>
            </a:lvl2pPr>
            <a:lvl3pPr marL="716890" indent="-252032">
              <a:defRPr/>
            </a:lvl3pPr>
            <a:lvl4pPr marL="1187348" indent="-252032">
              <a:defRPr/>
            </a:lvl4pPr>
            <a:lvl5pPr marL="1657807" indent="-235229">
              <a:defRPr/>
            </a:lvl5pPr>
          </a:lstStyle>
          <a:p>
            <a:pPr lvl="0"/>
            <a:r>
              <a:rPr lang="de-DE" dirty="0"/>
              <a:t>Eigenschaften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10355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Gras, Speisegetreide, Feldfrucht, Landwirtschaft enthält.&#10;&#10;Automatisch generierte Beschreibung">
            <a:extLst>
              <a:ext uri="{FF2B5EF4-FFF2-40B4-BE49-F238E27FC236}">
                <a16:creationId xmlns:a16="http://schemas.microsoft.com/office/drawing/2014/main" id="{8F7796AD-D310-CA42-8940-B0AEF9A7C8B9}"/>
              </a:ext>
            </a:extLst>
          </p:cNvPr>
          <p:cNvPicPr>
            <a:picLocks noChangeAspect="1"/>
          </p:cNvPicPr>
          <p:nvPr userDrawn="1"/>
        </p:nvPicPr>
        <p:blipFill rotWithShape="1">
          <a:blip r:embed="rId3"/>
          <a:srcRect l="174" t="-980" r="-174" b="38359"/>
          <a:stretch/>
        </p:blipFill>
        <p:spPr>
          <a:xfrm>
            <a:off x="0" y="463290"/>
            <a:ext cx="6858000" cy="2272682"/>
          </a:xfrm>
          <a:prstGeom prst="rect">
            <a:avLst/>
          </a:prstGeom>
        </p:spPr>
      </p:pic>
      <p:sp>
        <p:nvSpPr>
          <p:cNvPr id="11" name="Rechteck 10">
            <a:extLst>
              <a:ext uri="{FF2B5EF4-FFF2-40B4-BE49-F238E27FC236}">
                <a16:creationId xmlns:a16="http://schemas.microsoft.com/office/drawing/2014/main" id="{64E45D69-E1BE-4B91-9930-5CD74D5B7502}"/>
              </a:ext>
            </a:extLst>
          </p:cNvPr>
          <p:cNvSpPr/>
          <p:nvPr userDrawn="1"/>
        </p:nvSpPr>
        <p:spPr>
          <a:xfrm>
            <a:off x="0" y="9705528"/>
            <a:ext cx="6858000" cy="215088"/>
          </a:xfrm>
          <a:prstGeom prst="rect">
            <a:avLst/>
          </a:prstGeom>
          <a:gradFill flip="none" rotWithShape="1">
            <a:gsLst>
              <a:gs pos="0">
                <a:schemeClr val="accent2">
                  <a:lumMod val="67000"/>
                </a:schemeClr>
              </a:gs>
              <a:gs pos="48000">
                <a:schemeClr val="accent6"/>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96" b="1" dirty="0">
              <a:latin typeface="Univers" panose="020B0503020202020204" pitchFamily="34" charset="0"/>
              <a:cs typeface="Arial" panose="020B0604020202020204" pitchFamily="34" charset="0"/>
            </a:endParaRPr>
          </a:p>
        </p:txBody>
      </p:sp>
      <p:sp>
        <p:nvSpPr>
          <p:cNvPr id="1027" name="Rectangle 3"/>
          <p:cNvSpPr>
            <a:spLocks noGrp="1" noChangeArrowheads="1"/>
          </p:cNvSpPr>
          <p:nvPr>
            <p:ph type="body" idx="1"/>
          </p:nvPr>
        </p:nvSpPr>
        <p:spPr bwMode="auto">
          <a:xfrm>
            <a:off x="380494" y="4037470"/>
            <a:ext cx="6160521" cy="4987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Eigenschaften</a:t>
            </a:r>
          </a:p>
          <a:p>
            <a:pPr lvl="0"/>
            <a:r>
              <a:rPr lang="de-DE" dirty="0"/>
              <a:t>Eigenschaften</a:t>
            </a:r>
          </a:p>
          <a:p>
            <a:pPr lvl="0"/>
            <a:r>
              <a:rPr lang="de-DE" dirty="0" err="1"/>
              <a:t>extmasterformate</a:t>
            </a:r>
            <a:r>
              <a:rPr lang="de-DE" dirty="0"/>
              <a:t> durch Klicken bearbeiten</a:t>
            </a:r>
          </a:p>
          <a:p>
            <a:pPr lvl="2"/>
            <a:r>
              <a:rPr lang="de-DE" dirty="0"/>
              <a:t>Dritte Ebene</a:t>
            </a:r>
          </a:p>
          <a:p>
            <a:pPr lvl="3"/>
            <a:r>
              <a:rPr lang="de-DE" dirty="0"/>
              <a:t>Vierte Ebene</a:t>
            </a:r>
          </a:p>
          <a:p>
            <a:pPr lvl="4"/>
            <a:r>
              <a:rPr lang="de-DE" dirty="0"/>
              <a:t>Fünfte Ebene</a:t>
            </a:r>
          </a:p>
        </p:txBody>
      </p:sp>
      <p:sp>
        <p:nvSpPr>
          <p:cNvPr id="7" name="Rechteck 6">
            <a:extLst>
              <a:ext uri="{FF2B5EF4-FFF2-40B4-BE49-F238E27FC236}">
                <a16:creationId xmlns:a16="http://schemas.microsoft.com/office/drawing/2014/main" id="{B2BE9FB9-FFF2-4DB7-B256-263AE5C0AE8E}"/>
              </a:ext>
            </a:extLst>
          </p:cNvPr>
          <p:cNvSpPr/>
          <p:nvPr userDrawn="1"/>
        </p:nvSpPr>
        <p:spPr>
          <a:xfrm>
            <a:off x="-11924" y="-61842"/>
            <a:ext cx="6869927" cy="596197"/>
          </a:xfrm>
          <a:prstGeom prst="rect">
            <a:avLst/>
          </a:prstGeom>
          <a:gradFill flip="none" rotWithShape="1">
            <a:gsLst>
              <a:gs pos="0">
                <a:schemeClr val="accent2">
                  <a:lumMod val="67000"/>
                </a:schemeClr>
              </a:gs>
              <a:gs pos="48000">
                <a:schemeClr val="accent6"/>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F694AC46-ED2E-41AE-8D2A-AF44625B832E}"/>
              </a:ext>
            </a:extLst>
          </p:cNvPr>
          <p:cNvSpPr txBox="1"/>
          <p:nvPr userDrawn="1"/>
        </p:nvSpPr>
        <p:spPr>
          <a:xfrm>
            <a:off x="4833721" y="9403907"/>
            <a:ext cx="1989015" cy="301621"/>
          </a:xfrm>
          <a:prstGeom prst="rect">
            <a:avLst/>
          </a:prstGeom>
          <a:noFill/>
        </p:spPr>
        <p:txBody>
          <a:bodyPr wrap="square" rtlCol="0">
            <a:spAutoFit/>
          </a:bodyPr>
          <a:lstStyle/>
          <a:p>
            <a:r>
              <a:rPr lang="de-DE" sz="1360" b="0" dirty="0">
                <a:solidFill>
                  <a:schemeClr val="accent6">
                    <a:lumMod val="50000"/>
                  </a:schemeClr>
                </a:solidFill>
                <a:latin typeface="Univers" panose="020B0503020202020204" pitchFamily="34" charset="0"/>
                <a:cs typeface="Arial" panose="020B0604020202020204" pitchFamily="34" charset="0"/>
              </a:rPr>
              <a:t>www.hauptsaaten.de</a:t>
            </a:r>
          </a:p>
        </p:txBody>
      </p:sp>
      <p:grpSp>
        <p:nvGrpSpPr>
          <p:cNvPr id="13" name="Gruppieren 12">
            <a:extLst>
              <a:ext uri="{FF2B5EF4-FFF2-40B4-BE49-F238E27FC236}">
                <a16:creationId xmlns:a16="http://schemas.microsoft.com/office/drawing/2014/main" id="{CB3FE04A-BEFB-81F5-D7E8-CEDB0CAAC0A1}"/>
              </a:ext>
            </a:extLst>
          </p:cNvPr>
          <p:cNvGrpSpPr/>
          <p:nvPr userDrawn="1"/>
        </p:nvGrpSpPr>
        <p:grpSpPr>
          <a:xfrm>
            <a:off x="5080275" y="-62498"/>
            <a:ext cx="1162776" cy="1559114"/>
            <a:chOff x="5948849" y="-68818"/>
            <a:chExt cx="1318351" cy="1716775"/>
          </a:xfrm>
        </p:grpSpPr>
        <p:sp>
          <p:nvSpPr>
            <p:cNvPr id="14" name="Rechteck 13">
              <a:extLst>
                <a:ext uri="{FF2B5EF4-FFF2-40B4-BE49-F238E27FC236}">
                  <a16:creationId xmlns:a16="http://schemas.microsoft.com/office/drawing/2014/main" id="{BB6AECFF-6707-4328-AFB8-193D004A890B}"/>
                </a:ext>
              </a:extLst>
            </p:cNvPr>
            <p:cNvSpPr/>
            <p:nvPr userDrawn="1"/>
          </p:nvSpPr>
          <p:spPr>
            <a:xfrm>
              <a:off x="5948849" y="-68818"/>
              <a:ext cx="1318351" cy="1716775"/>
            </a:xfrm>
            <a:prstGeom prst="rect">
              <a:avLst/>
            </a:prstGeom>
            <a:solidFill>
              <a:schemeClr val="bg1"/>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249" tIns="67124" rIns="134249" bIns="67124" numCol="1" spcCol="0" rtlCol="0" fromWordArt="0" anchor="ctr" anchorCtr="0" forceAA="0" compatLnSpc="1">
              <a:prstTxWarp prst="textNoShape">
                <a:avLst/>
              </a:prstTxWarp>
              <a:noAutofit/>
            </a:bodyPr>
            <a:lstStyle/>
            <a:p>
              <a:pPr algn="ctr"/>
              <a:endParaRPr lang="de-DE" dirty="0"/>
            </a:p>
          </p:txBody>
        </p:sp>
        <p:pic>
          <p:nvPicPr>
            <p:cNvPr id="3" name="Grafik 2">
              <a:extLst>
                <a:ext uri="{FF2B5EF4-FFF2-40B4-BE49-F238E27FC236}">
                  <a16:creationId xmlns:a16="http://schemas.microsoft.com/office/drawing/2014/main" id="{C398EB22-332E-43A6-A9AD-5850EF789F70}"/>
                </a:ext>
              </a:extLst>
            </p:cNvPr>
            <p:cNvPicPr>
              <a:picLocks noChangeAspect="1"/>
            </p:cNvPicPr>
            <p:nvPr userDrawn="1"/>
          </p:nvPicPr>
          <p:blipFill>
            <a:blip r:embed="rId4"/>
            <a:stretch>
              <a:fillRect/>
            </a:stretch>
          </p:blipFill>
          <p:spPr>
            <a:xfrm>
              <a:off x="6014720" y="62165"/>
              <a:ext cx="1202437" cy="1472520"/>
            </a:xfrm>
            <a:prstGeom prst="rect">
              <a:avLst/>
            </a:prstGeom>
          </p:spPr>
        </p:pic>
      </p:grpSp>
    </p:spTree>
    <p:extLst>
      <p:ext uri="{BB962C8B-B14F-4D97-AF65-F5344CB8AC3E}">
        <p14:creationId xmlns:p14="http://schemas.microsoft.com/office/powerpoint/2010/main" val="2278440324"/>
      </p:ext>
    </p:extLst>
  </p:cSld>
  <p:clrMap bg1="lt1" tx1="dk1" bg2="lt2" tx2="dk2" accent1="accent1" accent2="accent2" accent3="accent3" accent4="accent4" accent5="accent5" accent6="accent6" hlink="hlink" folHlink="folHlink"/>
  <p:sldLayoutIdLst>
    <p:sldLayoutId id="2147485525" r:id="rId1"/>
  </p:sldLayoutIdLst>
  <p:hf sldNum="0" hdr="0" ftr="0" dt="0"/>
  <p:txStyles>
    <p:titleStyle>
      <a:lvl1pPr algn="l" rtl="0" fontAlgn="base">
        <a:lnSpc>
          <a:spcPct val="110000"/>
        </a:lnSpc>
        <a:spcBef>
          <a:spcPct val="0"/>
        </a:spcBef>
        <a:spcAft>
          <a:spcPct val="0"/>
        </a:spcAft>
        <a:defRPr sz="3627" b="1" cap="all">
          <a:solidFill>
            <a:schemeClr val="bg1"/>
          </a:solidFill>
          <a:latin typeface="+mj-lt"/>
          <a:ea typeface="+mj-ea"/>
          <a:cs typeface="+mj-cs"/>
        </a:defRPr>
      </a:lvl1pPr>
      <a:lvl2pPr algn="l" rtl="0" fontAlgn="base">
        <a:lnSpc>
          <a:spcPct val="110000"/>
        </a:lnSpc>
        <a:spcBef>
          <a:spcPct val="0"/>
        </a:spcBef>
        <a:spcAft>
          <a:spcPct val="0"/>
        </a:spcAft>
        <a:defRPr sz="3627">
          <a:solidFill>
            <a:srgbClr val="7B879C"/>
          </a:solidFill>
          <a:latin typeface="Arial" charset="0"/>
        </a:defRPr>
      </a:lvl2pPr>
      <a:lvl3pPr algn="l" rtl="0" fontAlgn="base">
        <a:lnSpc>
          <a:spcPct val="110000"/>
        </a:lnSpc>
        <a:spcBef>
          <a:spcPct val="0"/>
        </a:spcBef>
        <a:spcAft>
          <a:spcPct val="0"/>
        </a:spcAft>
        <a:defRPr sz="3627">
          <a:solidFill>
            <a:srgbClr val="7B879C"/>
          </a:solidFill>
          <a:latin typeface="Arial" charset="0"/>
        </a:defRPr>
      </a:lvl3pPr>
      <a:lvl4pPr algn="l" rtl="0" fontAlgn="base">
        <a:lnSpc>
          <a:spcPct val="110000"/>
        </a:lnSpc>
        <a:spcBef>
          <a:spcPct val="0"/>
        </a:spcBef>
        <a:spcAft>
          <a:spcPct val="0"/>
        </a:spcAft>
        <a:defRPr sz="3627">
          <a:solidFill>
            <a:srgbClr val="7B879C"/>
          </a:solidFill>
          <a:latin typeface="Arial" charset="0"/>
        </a:defRPr>
      </a:lvl4pPr>
      <a:lvl5pPr algn="l" rtl="0" fontAlgn="base">
        <a:lnSpc>
          <a:spcPct val="110000"/>
        </a:lnSpc>
        <a:spcBef>
          <a:spcPct val="0"/>
        </a:spcBef>
        <a:spcAft>
          <a:spcPct val="0"/>
        </a:spcAft>
        <a:defRPr sz="3627">
          <a:solidFill>
            <a:srgbClr val="7B879C"/>
          </a:solidFill>
          <a:latin typeface="Arial" charset="0"/>
        </a:defRPr>
      </a:lvl5pPr>
      <a:lvl6pPr marL="592048" algn="l" rtl="0" eaLnBrk="1" fontAlgn="base" hangingPunct="1">
        <a:lnSpc>
          <a:spcPct val="110000"/>
        </a:lnSpc>
        <a:spcBef>
          <a:spcPct val="0"/>
        </a:spcBef>
        <a:spcAft>
          <a:spcPct val="0"/>
        </a:spcAft>
        <a:defRPr sz="3627">
          <a:solidFill>
            <a:srgbClr val="7B879C"/>
          </a:solidFill>
          <a:latin typeface="Arial" charset="0"/>
        </a:defRPr>
      </a:lvl6pPr>
      <a:lvl7pPr marL="1184096" algn="l" rtl="0" eaLnBrk="1" fontAlgn="base" hangingPunct="1">
        <a:lnSpc>
          <a:spcPct val="110000"/>
        </a:lnSpc>
        <a:spcBef>
          <a:spcPct val="0"/>
        </a:spcBef>
        <a:spcAft>
          <a:spcPct val="0"/>
        </a:spcAft>
        <a:defRPr sz="3627">
          <a:solidFill>
            <a:srgbClr val="7B879C"/>
          </a:solidFill>
          <a:latin typeface="Arial" charset="0"/>
        </a:defRPr>
      </a:lvl7pPr>
      <a:lvl8pPr marL="1776143" algn="l" rtl="0" eaLnBrk="1" fontAlgn="base" hangingPunct="1">
        <a:lnSpc>
          <a:spcPct val="110000"/>
        </a:lnSpc>
        <a:spcBef>
          <a:spcPct val="0"/>
        </a:spcBef>
        <a:spcAft>
          <a:spcPct val="0"/>
        </a:spcAft>
        <a:defRPr sz="3627">
          <a:solidFill>
            <a:srgbClr val="7B879C"/>
          </a:solidFill>
          <a:latin typeface="Arial" charset="0"/>
        </a:defRPr>
      </a:lvl8pPr>
      <a:lvl9pPr marL="2368191" algn="l" rtl="0" eaLnBrk="1" fontAlgn="base" hangingPunct="1">
        <a:lnSpc>
          <a:spcPct val="110000"/>
        </a:lnSpc>
        <a:spcBef>
          <a:spcPct val="0"/>
        </a:spcBef>
        <a:spcAft>
          <a:spcPct val="0"/>
        </a:spcAft>
        <a:defRPr sz="3627">
          <a:solidFill>
            <a:srgbClr val="7B879C"/>
          </a:solidFill>
          <a:latin typeface="Arial" charset="0"/>
        </a:defRPr>
      </a:lvl9pPr>
    </p:titleStyle>
    <p:bodyStyle>
      <a:lvl1pPr marL="235229" indent="-235229" algn="l" rtl="0" fontAlgn="base">
        <a:lnSpc>
          <a:spcPct val="110000"/>
        </a:lnSpc>
        <a:spcBef>
          <a:spcPts val="388"/>
        </a:spcBef>
        <a:spcAft>
          <a:spcPts val="777"/>
        </a:spcAft>
        <a:buClr>
          <a:srgbClr val="007D40"/>
        </a:buClr>
        <a:buSzPct val="150000"/>
        <a:buFontTx/>
        <a:buBlip>
          <a:blip r:embed="rId5"/>
        </a:buBlip>
        <a:defRPr sz="1235" spc="0">
          <a:solidFill>
            <a:schemeClr val="tx1"/>
          </a:solidFill>
          <a:latin typeface="Universe"/>
          <a:ea typeface="+mn-ea"/>
          <a:cs typeface="+mn-cs"/>
        </a:defRPr>
      </a:lvl1pPr>
      <a:lvl2pPr marL="232297" indent="-230240" algn="l" rtl="0" fontAlgn="base">
        <a:lnSpc>
          <a:spcPct val="110000"/>
        </a:lnSpc>
        <a:spcBef>
          <a:spcPts val="388"/>
        </a:spcBef>
        <a:spcAft>
          <a:spcPts val="777"/>
        </a:spcAft>
        <a:buClr>
          <a:srgbClr val="007D40"/>
        </a:buClr>
        <a:buSzPct val="130000"/>
        <a:buFont typeface="Wingdings" panose="05000000000000000000" pitchFamily="2" charset="2"/>
        <a:buChar char="Ø"/>
        <a:defRPr sz="1235" spc="0">
          <a:solidFill>
            <a:schemeClr val="tx1"/>
          </a:solidFill>
          <a:latin typeface="Universe"/>
        </a:defRPr>
      </a:lvl2pPr>
      <a:lvl3pPr marL="712690" indent="-235229" algn="l" rtl="0" fontAlgn="base">
        <a:lnSpc>
          <a:spcPct val="110000"/>
        </a:lnSpc>
        <a:spcBef>
          <a:spcPts val="388"/>
        </a:spcBef>
        <a:spcAft>
          <a:spcPts val="777"/>
        </a:spcAft>
        <a:buClr>
          <a:srgbClr val="007D40"/>
        </a:buClr>
        <a:buSzPct val="150000"/>
        <a:buFontTx/>
        <a:buBlip>
          <a:blip r:embed="rId5"/>
        </a:buBlip>
        <a:defRPr sz="1235" spc="0">
          <a:solidFill>
            <a:schemeClr val="tx1"/>
          </a:solidFill>
          <a:latin typeface="Universe"/>
        </a:defRPr>
      </a:lvl3pPr>
      <a:lvl4pPr marL="1183148" indent="-235229" algn="l" rtl="0" fontAlgn="base">
        <a:lnSpc>
          <a:spcPct val="110000"/>
        </a:lnSpc>
        <a:spcBef>
          <a:spcPts val="388"/>
        </a:spcBef>
        <a:spcAft>
          <a:spcPts val="777"/>
        </a:spcAft>
        <a:buClr>
          <a:srgbClr val="007D40"/>
        </a:buClr>
        <a:buSzPct val="150000"/>
        <a:buFontTx/>
        <a:buBlip>
          <a:blip r:embed="rId5"/>
        </a:buBlip>
        <a:defRPr sz="1235" spc="0">
          <a:solidFill>
            <a:schemeClr val="tx1"/>
          </a:solidFill>
          <a:latin typeface="Universe"/>
        </a:defRPr>
      </a:lvl4pPr>
      <a:lvl5pPr marL="1660608" indent="-235229" algn="l" rtl="0" fontAlgn="base">
        <a:lnSpc>
          <a:spcPct val="110000"/>
        </a:lnSpc>
        <a:spcBef>
          <a:spcPts val="388"/>
        </a:spcBef>
        <a:spcAft>
          <a:spcPts val="777"/>
        </a:spcAft>
        <a:buClr>
          <a:srgbClr val="007D40"/>
        </a:buClr>
        <a:buSzPct val="150000"/>
        <a:buFontTx/>
        <a:buBlip>
          <a:blip r:embed="rId5"/>
        </a:buBlip>
        <a:defRPr sz="1235" spc="0">
          <a:solidFill>
            <a:schemeClr val="tx1"/>
          </a:solidFill>
          <a:latin typeface="Universe"/>
        </a:defRPr>
      </a:lvl5pPr>
      <a:lvl6pPr marL="2220178" indent="-230240" algn="l" rtl="0" eaLnBrk="1" fontAlgn="base" hangingPunct="1">
        <a:lnSpc>
          <a:spcPct val="110000"/>
        </a:lnSpc>
        <a:spcBef>
          <a:spcPts val="388"/>
        </a:spcBef>
        <a:spcAft>
          <a:spcPts val="777"/>
        </a:spcAft>
        <a:buClr>
          <a:srgbClr val="007D40"/>
        </a:buClr>
        <a:buSzPct val="110000"/>
        <a:buFont typeface="Wingdings" pitchFamily="2" charset="2"/>
        <a:buChar char="§"/>
        <a:defRPr sz="2073">
          <a:solidFill>
            <a:schemeClr val="tx1"/>
          </a:solidFill>
          <a:latin typeface="+mn-lt"/>
        </a:defRPr>
      </a:lvl6pPr>
      <a:lvl7pPr marL="2812226" indent="-230240" algn="l" rtl="0" eaLnBrk="1" fontAlgn="base" hangingPunct="1">
        <a:lnSpc>
          <a:spcPct val="110000"/>
        </a:lnSpc>
        <a:spcBef>
          <a:spcPts val="388"/>
        </a:spcBef>
        <a:spcAft>
          <a:spcPts val="777"/>
        </a:spcAft>
        <a:buClr>
          <a:srgbClr val="007D40"/>
        </a:buClr>
        <a:buSzPct val="110000"/>
        <a:buFont typeface="Wingdings" pitchFamily="2" charset="2"/>
        <a:buChar char="§"/>
        <a:defRPr sz="2073">
          <a:solidFill>
            <a:schemeClr val="tx1"/>
          </a:solidFill>
          <a:latin typeface="+mn-lt"/>
        </a:defRPr>
      </a:lvl7pPr>
      <a:lvl8pPr marL="3404275" indent="-230240" algn="l" rtl="0" eaLnBrk="1" fontAlgn="base" hangingPunct="1">
        <a:lnSpc>
          <a:spcPct val="110000"/>
        </a:lnSpc>
        <a:spcBef>
          <a:spcPts val="388"/>
        </a:spcBef>
        <a:spcAft>
          <a:spcPts val="777"/>
        </a:spcAft>
        <a:buClr>
          <a:srgbClr val="007D40"/>
        </a:buClr>
        <a:buSzPct val="110000"/>
        <a:buFont typeface="Wingdings" pitchFamily="2" charset="2"/>
        <a:buChar char="§"/>
        <a:defRPr sz="2073">
          <a:solidFill>
            <a:schemeClr val="tx1"/>
          </a:solidFill>
          <a:latin typeface="+mn-lt"/>
        </a:defRPr>
      </a:lvl8pPr>
      <a:lvl9pPr marL="3996323" indent="-230240" algn="l" rtl="0" eaLnBrk="1" fontAlgn="base" hangingPunct="1">
        <a:lnSpc>
          <a:spcPct val="110000"/>
        </a:lnSpc>
        <a:spcBef>
          <a:spcPts val="388"/>
        </a:spcBef>
        <a:spcAft>
          <a:spcPts val="777"/>
        </a:spcAft>
        <a:buClr>
          <a:srgbClr val="007D40"/>
        </a:buClr>
        <a:buSzPct val="110000"/>
        <a:buFont typeface="Wingdings" pitchFamily="2" charset="2"/>
        <a:buChar char="§"/>
        <a:defRPr sz="2073">
          <a:solidFill>
            <a:schemeClr val="tx1"/>
          </a:solidFill>
          <a:latin typeface="+mn-lt"/>
        </a:defRPr>
      </a:lvl9pPr>
    </p:bodyStyle>
    <p:otherStyle>
      <a:defPPr>
        <a:defRPr lang="de-DE"/>
      </a:defPPr>
      <a:lvl1pPr marL="0" algn="l" defTabSz="1184096" rtl="0" eaLnBrk="1" latinLnBrk="0" hangingPunct="1">
        <a:defRPr sz="2331" kern="1200">
          <a:solidFill>
            <a:schemeClr val="tx1"/>
          </a:solidFill>
          <a:latin typeface="+mn-lt"/>
          <a:ea typeface="+mn-ea"/>
          <a:cs typeface="+mn-cs"/>
        </a:defRPr>
      </a:lvl1pPr>
      <a:lvl2pPr marL="592048" algn="l" defTabSz="1184096" rtl="0" eaLnBrk="1" latinLnBrk="0" hangingPunct="1">
        <a:defRPr sz="2331" kern="1200">
          <a:solidFill>
            <a:schemeClr val="tx1"/>
          </a:solidFill>
          <a:latin typeface="+mn-lt"/>
          <a:ea typeface="+mn-ea"/>
          <a:cs typeface="+mn-cs"/>
        </a:defRPr>
      </a:lvl2pPr>
      <a:lvl3pPr marL="1184096" algn="l" defTabSz="1184096" rtl="0" eaLnBrk="1" latinLnBrk="0" hangingPunct="1">
        <a:defRPr sz="2331" kern="1200">
          <a:solidFill>
            <a:schemeClr val="tx1"/>
          </a:solidFill>
          <a:latin typeface="+mn-lt"/>
          <a:ea typeface="+mn-ea"/>
          <a:cs typeface="+mn-cs"/>
        </a:defRPr>
      </a:lvl3pPr>
      <a:lvl4pPr marL="1776143" algn="l" defTabSz="1184096" rtl="0" eaLnBrk="1" latinLnBrk="0" hangingPunct="1">
        <a:defRPr sz="2331" kern="1200">
          <a:solidFill>
            <a:schemeClr val="tx1"/>
          </a:solidFill>
          <a:latin typeface="+mn-lt"/>
          <a:ea typeface="+mn-ea"/>
          <a:cs typeface="+mn-cs"/>
        </a:defRPr>
      </a:lvl4pPr>
      <a:lvl5pPr marL="2368191" algn="l" defTabSz="1184096" rtl="0" eaLnBrk="1" latinLnBrk="0" hangingPunct="1">
        <a:defRPr sz="2331" kern="1200">
          <a:solidFill>
            <a:schemeClr val="tx1"/>
          </a:solidFill>
          <a:latin typeface="+mn-lt"/>
          <a:ea typeface="+mn-ea"/>
          <a:cs typeface="+mn-cs"/>
        </a:defRPr>
      </a:lvl5pPr>
      <a:lvl6pPr marL="2960238" algn="l" defTabSz="1184096" rtl="0" eaLnBrk="1" latinLnBrk="0" hangingPunct="1">
        <a:defRPr sz="2331" kern="1200">
          <a:solidFill>
            <a:schemeClr val="tx1"/>
          </a:solidFill>
          <a:latin typeface="+mn-lt"/>
          <a:ea typeface="+mn-ea"/>
          <a:cs typeface="+mn-cs"/>
        </a:defRPr>
      </a:lvl6pPr>
      <a:lvl7pPr marL="3552286" algn="l" defTabSz="1184096" rtl="0" eaLnBrk="1" latinLnBrk="0" hangingPunct="1">
        <a:defRPr sz="2331" kern="1200">
          <a:solidFill>
            <a:schemeClr val="tx1"/>
          </a:solidFill>
          <a:latin typeface="+mn-lt"/>
          <a:ea typeface="+mn-ea"/>
          <a:cs typeface="+mn-cs"/>
        </a:defRPr>
      </a:lvl7pPr>
      <a:lvl8pPr marL="4144335" algn="l" defTabSz="1184096" rtl="0" eaLnBrk="1" latinLnBrk="0" hangingPunct="1">
        <a:defRPr sz="2331" kern="1200">
          <a:solidFill>
            <a:schemeClr val="tx1"/>
          </a:solidFill>
          <a:latin typeface="+mn-lt"/>
          <a:ea typeface="+mn-ea"/>
          <a:cs typeface="+mn-cs"/>
        </a:defRPr>
      </a:lvl8pPr>
      <a:lvl9pPr marL="4736382" algn="l" defTabSz="1184096" rtl="0" eaLnBrk="1" latinLnBrk="0" hangingPunct="1">
        <a:defRPr sz="23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info@hauptsaaten.de"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23FCCFBC-C9A2-4FFB-B4CE-485D7349D4A4}"/>
              </a:ext>
            </a:extLst>
          </p:cNvPr>
          <p:cNvSpPr txBox="1">
            <a:spLocks noChangeArrowheads="1"/>
          </p:cNvSpPr>
          <p:nvPr userDrawn="1"/>
        </p:nvSpPr>
        <p:spPr>
          <a:xfrm>
            <a:off x="356020" y="2984174"/>
            <a:ext cx="6348580" cy="688518"/>
          </a:xfrm>
          <a:prstGeom prst="rect">
            <a:avLst/>
          </a:prstGeom>
        </p:spPr>
        <p:txBody>
          <a:bodyPr wrap="square" lIns="63432" tIns="31716" rIns="63432" bIns="31716" anchor="t">
            <a:spAutoFit/>
          </a:bodyPr>
          <a:lstStyle>
            <a:lvl1pPr algn="l" rtl="0" fontAlgn="base">
              <a:lnSpc>
                <a:spcPct val="110000"/>
              </a:lnSpc>
              <a:spcBef>
                <a:spcPct val="0"/>
              </a:spcBef>
              <a:spcAft>
                <a:spcPct val="0"/>
              </a:spcAft>
              <a:defRPr sz="10080" b="0" cap="all">
                <a:solidFill>
                  <a:schemeClr val="accent6">
                    <a:lumMod val="75000"/>
                  </a:schemeClr>
                </a:solidFill>
                <a:latin typeface="Univers" panose="020B0503020202020204" pitchFamily="34" charset="0"/>
                <a:ea typeface="+mj-ea"/>
                <a:cs typeface="+mj-cs"/>
              </a:defRPr>
            </a:lvl1pPr>
            <a:lvl2pPr algn="l" rtl="0" fontAlgn="base">
              <a:lnSpc>
                <a:spcPct val="110000"/>
              </a:lnSpc>
              <a:spcBef>
                <a:spcPct val="0"/>
              </a:spcBef>
              <a:spcAft>
                <a:spcPct val="0"/>
              </a:spcAft>
              <a:defRPr sz="5227">
                <a:solidFill>
                  <a:srgbClr val="7B879C"/>
                </a:solidFill>
                <a:latin typeface="Arial" charset="0"/>
              </a:defRPr>
            </a:lvl2pPr>
            <a:lvl3pPr algn="l" rtl="0" fontAlgn="base">
              <a:lnSpc>
                <a:spcPct val="110000"/>
              </a:lnSpc>
              <a:spcBef>
                <a:spcPct val="0"/>
              </a:spcBef>
              <a:spcAft>
                <a:spcPct val="0"/>
              </a:spcAft>
              <a:defRPr sz="5227">
                <a:solidFill>
                  <a:srgbClr val="7B879C"/>
                </a:solidFill>
                <a:latin typeface="Arial" charset="0"/>
              </a:defRPr>
            </a:lvl3pPr>
            <a:lvl4pPr algn="l" rtl="0" fontAlgn="base">
              <a:lnSpc>
                <a:spcPct val="110000"/>
              </a:lnSpc>
              <a:spcBef>
                <a:spcPct val="0"/>
              </a:spcBef>
              <a:spcAft>
                <a:spcPct val="0"/>
              </a:spcAft>
              <a:defRPr sz="5227">
                <a:solidFill>
                  <a:srgbClr val="7B879C"/>
                </a:solidFill>
                <a:latin typeface="Arial" charset="0"/>
              </a:defRPr>
            </a:lvl4pPr>
            <a:lvl5pPr algn="l" rtl="0" fontAlgn="base">
              <a:lnSpc>
                <a:spcPct val="110000"/>
              </a:lnSpc>
              <a:spcBef>
                <a:spcPct val="0"/>
              </a:spcBef>
              <a:spcAft>
                <a:spcPct val="0"/>
              </a:spcAft>
              <a:defRPr sz="5227">
                <a:solidFill>
                  <a:srgbClr val="7B879C"/>
                </a:solidFill>
                <a:latin typeface="Arial" charset="0"/>
              </a:defRPr>
            </a:lvl5pPr>
            <a:lvl6pPr marL="853455" algn="l" rtl="0" eaLnBrk="1" fontAlgn="base" hangingPunct="1">
              <a:lnSpc>
                <a:spcPct val="110000"/>
              </a:lnSpc>
              <a:spcBef>
                <a:spcPct val="0"/>
              </a:spcBef>
              <a:spcAft>
                <a:spcPct val="0"/>
              </a:spcAft>
              <a:defRPr sz="5227">
                <a:solidFill>
                  <a:srgbClr val="7B879C"/>
                </a:solidFill>
                <a:latin typeface="Arial" charset="0"/>
              </a:defRPr>
            </a:lvl6pPr>
            <a:lvl7pPr marL="1706910" algn="l" rtl="0" eaLnBrk="1" fontAlgn="base" hangingPunct="1">
              <a:lnSpc>
                <a:spcPct val="110000"/>
              </a:lnSpc>
              <a:spcBef>
                <a:spcPct val="0"/>
              </a:spcBef>
              <a:spcAft>
                <a:spcPct val="0"/>
              </a:spcAft>
              <a:defRPr sz="5227">
                <a:solidFill>
                  <a:srgbClr val="7B879C"/>
                </a:solidFill>
                <a:latin typeface="Arial" charset="0"/>
              </a:defRPr>
            </a:lvl7pPr>
            <a:lvl8pPr marL="2560366" algn="l" rtl="0" eaLnBrk="1" fontAlgn="base" hangingPunct="1">
              <a:lnSpc>
                <a:spcPct val="110000"/>
              </a:lnSpc>
              <a:spcBef>
                <a:spcPct val="0"/>
              </a:spcBef>
              <a:spcAft>
                <a:spcPct val="0"/>
              </a:spcAft>
              <a:defRPr sz="5227">
                <a:solidFill>
                  <a:srgbClr val="7B879C"/>
                </a:solidFill>
                <a:latin typeface="Arial" charset="0"/>
              </a:defRPr>
            </a:lvl8pPr>
            <a:lvl9pPr marL="3413821" algn="l" rtl="0" eaLnBrk="1" fontAlgn="base" hangingPunct="1">
              <a:lnSpc>
                <a:spcPct val="110000"/>
              </a:lnSpc>
              <a:spcBef>
                <a:spcPct val="0"/>
              </a:spcBef>
              <a:spcAft>
                <a:spcPct val="0"/>
              </a:spcAft>
              <a:defRPr sz="5227">
                <a:solidFill>
                  <a:srgbClr val="7B879C"/>
                </a:solidFill>
                <a:latin typeface="Arial" charset="0"/>
              </a:defRPr>
            </a:lvl9pPr>
          </a:lstStyle>
          <a:p>
            <a:pPr>
              <a:lnSpc>
                <a:spcPct val="100000"/>
              </a:lnSpc>
            </a:pPr>
            <a:r>
              <a:rPr lang="de-DE" sz="2470" kern="0" spc="-104" dirty="0">
                <a:solidFill>
                  <a:srgbClr val="004A22"/>
                </a:solidFill>
                <a:latin typeface="Univers" panose="020B0503020202020204"/>
              </a:rPr>
              <a:t>Anbauempfehlung </a:t>
            </a:r>
          </a:p>
          <a:p>
            <a:pPr>
              <a:lnSpc>
                <a:spcPct val="100000"/>
              </a:lnSpc>
            </a:pPr>
            <a:r>
              <a:rPr lang="de-DE" sz="1588" kern="0" spc="-104" dirty="0">
                <a:solidFill>
                  <a:srgbClr val="004A22"/>
                </a:solidFill>
                <a:latin typeface="Univers" panose="020B0503020202020204"/>
              </a:rPr>
              <a:t>Sommergerste in Herbstaussaat - Leandra</a:t>
            </a:r>
          </a:p>
        </p:txBody>
      </p:sp>
      <p:cxnSp>
        <p:nvCxnSpPr>
          <p:cNvPr id="3" name="Gerader Verbinder 2">
            <a:extLst>
              <a:ext uri="{FF2B5EF4-FFF2-40B4-BE49-F238E27FC236}">
                <a16:creationId xmlns:a16="http://schemas.microsoft.com/office/drawing/2014/main" id="{2CE2F9DF-E970-E07B-A80F-C9B8BA22E2F8}"/>
              </a:ext>
            </a:extLst>
          </p:cNvPr>
          <p:cNvCxnSpPr>
            <a:cxnSpLocks/>
          </p:cNvCxnSpPr>
          <p:nvPr/>
        </p:nvCxnSpPr>
        <p:spPr>
          <a:xfrm>
            <a:off x="412612" y="3809811"/>
            <a:ext cx="6066272"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2" name="Inhaltsplatzhalter 1">
            <a:extLst>
              <a:ext uri="{FF2B5EF4-FFF2-40B4-BE49-F238E27FC236}">
                <a16:creationId xmlns:a16="http://schemas.microsoft.com/office/drawing/2014/main" id="{66A9E21E-48D5-53CE-09BF-BE2B7D01C00C}"/>
              </a:ext>
            </a:extLst>
          </p:cNvPr>
          <p:cNvSpPr>
            <a:spLocks noGrp="1"/>
          </p:cNvSpPr>
          <p:nvPr>
            <p:ph idx="1"/>
          </p:nvPr>
        </p:nvSpPr>
        <p:spPr>
          <a:xfrm>
            <a:off x="412611" y="4063855"/>
            <a:ext cx="5937875" cy="1651273"/>
          </a:xfrm>
        </p:spPr>
        <p:txBody>
          <a:bodyPr/>
          <a:lstStyle/>
          <a:p>
            <a:pPr marL="0" indent="0">
              <a:lnSpc>
                <a:spcPct val="100000"/>
              </a:lnSpc>
              <a:spcBef>
                <a:spcPts val="220"/>
              </a:spcBef>
              <a:spcAft>
                <a:spcPts val="220"/>
              </a:spcAft>
              <a:buNone/>
            </a:pPr>
            <a:r>
              <a:rPr lang="de-DE" sz="1060" kern="1200" cap="all" dirty="0">
                <a:solidFill>
                  <a:srgbClr val="004A22"/>
                </a:solidFill>
              </a:rPr>
              <a:t>Saattermin</a:t>
            </a:r>
          </a:p>
          <a:p>
            <a:pPr>
              <a:lnSpc>
                <a:spcPct val="100000"/>
              </a:lnSpc>
              <a:spcBef>
                <a:spcPts val="220"/>
              </a:spcBef>
              <a:spcAft>
                <a:spcPts val="220"/>
              </a:spcAft>
            </a:pPr>
            <a:r>
              <a:rPr lang="de-DE" sz="1060" dirty="0">
                <a:solidFill>
                  <a:schemeClr val="bg2">
                    <a:lumMod val="50000"/>
                  </a:schemeClr>
                </a:solidFill>
              </a:rPr>
              <a:t>Niederungslagen:               frühestens ab ca. 25.10.bis </a:t>
            </a:r>
            <a:r>
              <a:rPr lang="de-DE" sz="1060" b="1" dirty="0">
                <a:solidFill>
                  <a:schemeClr val="bg2">
                    <a:lumMod val="50000"/>
                  </a:schemeClr>
                </a:solidFill>
              </a:rPr>
              <a:t>30.10. </a:t>
            </a:r>
            <a:r>
              <a:rPr lang="de-DE" sz="1060" dirty="0">
                <a:solidFill>
                  <a:schemeClr val="bg2">
                    <a:lumMod val="50000"/>
                  </a:schemeClr>
                </a:solidFill>
              </a:rPr>
              <a:t>bis Ende November/Mitte Dezember </a:t>
            </a:r>
          </a:p>
          <a:p>
            <a:pPr>
              <a:lnSpc>
                <a:spcPct val="100000"/>
              </a:lnSpc>
              <a:spcBef>
                <a:spcPts val="220"/>
              </a:spcBef>
              <a:spcAft>
                <a:spcPts val="220"/>
              </a:spcAft>
            </a:pPr>
            <a:r>
              <a:rPr lang="de-DE" sz="1060" dirty="0">
                <a:solidFill>
                  <a:schemeClr val="bg2">
                    <a:lumMod val="50000"/>
                  </a:schemeClr>
                </a:solidFill>
              </a:rPr>
              <a:t>Höhenlagen:                        frühestens ab ca. 15.10. bis </a:t>
            </a:r>
            <a:r>
              <a:rPr lang="de-DE" sz="1060" b="1" dirty="0">
                <a:solidFill>
                  <a:schemeClr val="bg2">
                    <a:lumMod val="50000"/>
                  </a:schemeClr>
                </a:solidFill>
              </a:rPr>
              <a:t>20.10.</a:t>
            </a:r>
            <a:r>
              <a:rPr lang="de-DE" sz="1060" dirty="0">
                <a:solidFill>
                  <a:schemeClr val="bg2">
                    <a:lumMod val="50000"/>
                  </a:schemeClr>
                </a:solidFill>
              </a:rPr>
              <a:t> bis Ende November (ab ca. 250m ü N.N)</a:t>
            </a:r>
          </a:p>
          <a:p>
            <a:pPr>
              <a:lnSpc>
                <a:spcPct val="100000"/>
              </a:lnSpc>
              <a:spcBef>
                <a:spcPts val="220"/>
              </a:spcBef>
              <a:spcAft>
                <a:spcPts val="220"/>
              </a:spcAft>
            </a:pPr>
            <a:r>
              <a:rPr lang="de-DE" sz="1060" dirty="0">
                <a:solidFill>
                  <a:schemeClr val="bg2">
                    <a:lumMod val="50000"/>
                  </a:schemeClr>
                </a:solidFill>
              </a:rPr>
              <a:t>Das Saatbeet gibt den Saattermin vor! </a:t>
            </a:r>
          </a:p>
          <a:p>
            <a:pPr>
              <a:lnSpc>
                <a:spcPct val="100000"/>
              </a:lnSpc>
              <a:spcBef>
                <a:spcPts val="220"/>
              </a:spcBef>
              <a:spcAft>
                <a:spcPts val="220"/>
              </a:spcAft>
            </a:pPr>
            <a:r>
              <a:rPr lang="de-DE" sz="1060" dirty="0">
                <a:solidFill>
                  <a:schemeClr val="bg2">
                    <a:lumMod val="50000"/>
                  </a:schemeClr>
                </a:solidFill>
              </a:rPr>
              <a:t>Bei zu nassen Bodenbedingungen ist die Aussaat auf einen späteren Termin zu verschieben oder erst im Frühjahr zu säen! </a:t>
            </a:r>
          </a:p>
        </p:txBody>
      </p:sp>
      <p:sp>
        <p:nvSpPr>
          <p:cNvPr id="5" name="Inhaltsplatzhalter 1">
            <a:extLst>
              <a:ext uri="{FF2B5EF4-FFF2-40B4-BE49-F238E27FC236}">
                <a16:creationId xmlns:a16="http://schemas.microsoft.com/office/drawing/2014/main" id="{6ABD0406-5901-6440-203D-2D0F8FC10679}"/>
              </a:ext>
            </a:extLst>
          </p:cNvPr>
          <p:cNvSpPr txBox="1">
            <a:spLocks/>
          </p:cNvSpPr>
          <p:nvPr/>
        </p:nvSpPr>
        <p:spPr bwMode="auto">
          <a:xfrm>
            <a:off x="412611" y="5778638"/>
            <a:ext cx="5937874" cy="2032337"/>
          </a:xfrm>
          <a:prstGeom prst="rect">
            <a:avLst/>
          </a:prstGeom>
          <a:noFill/>
          <a:ln w="9525">
            <a:noFill/>
            <a:miter lim="800000"/>
            <a:headEnd/>
            <a:tailEnd/>
          </a:ln>
        </p:spPr>
        <p:txBody>
          <a:bodyPr vert="horz" wrap="square" lIns="80649" tIns="40325" rIns="80649" bIns="40325" numCol="1" anchor="t" anchorCtr="0" compatLnSpc="1">
            <a:prstTxWarp prst="textNoShape">
              <a:avLst/>
            </a:prstTxWarp>
          </a:bodyPr>
          <a:lstStyle>
            <a:lvl1pPr marL="266700" indent="-266700" algn="l" rtl="0" fontAlgn="base">
              <a:lnSpc>
                <a:spcPct val="110000"/>
              </a:lnSpc>
              <a:spcBef>
                <a:spcPts val="440"/>
              </a:spcBef>
              <a:spcAft>
                <a:spcPts val="881"/>
              </a:spcAft>
              <a:buClr>
                <a:srgbClr val="007D40"/>
              </a:buClr>
              <a:buSzPct val="130000"/>
              <a:buFontTx/>
              <a:buBlip>
                <a:blip r:embed="rId2"/>
              </a:buBlip>
              <a:defRPr sz="2045" spc="0">
                <a:solidFill>
                  <a:schemeClr val="tx1"/>
                </a:solidFill>
                <a:latin typeface="Univers" panose="020B0503020202020204"/>
                <a:ea typeface="+mn-ea"/>
                <a:cs typeface="+mn-cs"/>
              </a:defRPr>
            </a:lvl1pPr>
            <a:lvl2pPr marL="266700" indent="-265113" algn="l" rtl="0" fontAlgn="base">
              <a:lnSpc>
                <a:spcPct val="110000"/>
              </a:lnSpc>
              <a:spcBef>
                <a:spcPts val="440"/>
              </a:spcBef>
              <a:spcAft>
                <a:spcPts val="881"/>
              </a:spcAft>
              <a:buClr>
                <a:srgbClr val="007D40"/>
              </a:buClr>
              <a:buSzPct val="130000"/>
              <a:buFont typeface="Wingdings" panose="05000000000000000000" pitchFamily="2" charset="2"/>
              <a:buChar char="Ø"/>
              <a:defRPr sz="1887" spc="0">
                <a:solidFill>
                  <a:schemeClr val="tx1"/>
                </a:solidFill>
                <a:latin typeface="+mn-lt"/>
              </a:defRPr>
            </a:lvl2pPr>
            <a:lvl3pPr marL="812800" indent="-285750" algn="l" rtl="0" fontAlgn="base">
              <a:lnSpc>
                <a:spcPct val="110000"/>
              </a:lnSpc>
              <a:spcBef>
                <a:spcPts val="440"/>
              </a:spcBef>
              <a:spcAft>
                <a:spcPts val="881"/>
              </a:spcAft>
              <a:buClr>
                <a:srgbClr val="007D40"/>
              </a:buClr>
              <a:buSzPct val="130000"/>
              <a:buFontTx/>
              <a:buBlip>
                <a:blip r:embed="rId2"/>
              </a:buBlip>
              <a:defRPr sz="1887" spc="0">
                <a:solidFill>
                  <a:schemeClr val="tx1"/>
                </a:solidFill>
                <a:latin typeface="+mn-lt"/>
              </a:defRPr>
            </a:lvl3pPr>
            <a:lvl4pPr marL="1346200" indent="-285750" algn="l" rtl="0" fontAlgn="base">
              <a:lnSpc>
                <a:spcPct val="110000"/>
              </a:lnSpc>
              <a:spcBef>
                <a:spcPts val="440"/>
              </a:spcBef>
              <a:spcAft>
                <a:spcPts val="881"/>
              </a:spcAft>
              <a:buClr>
                <a:srgbClr val="007D40"/>
              </a:buClr>
              <a:buSzPct val="130000"/>
              <a:buFontTx/>
              <a:buBlip>
                <a:blip r:embed="rId2"/>
              </a:buBlip>
              <a:defRPr sz="1887" spc="0">
                <a:solidFill>
                  <a:schemeClr val="tx1"/>
                </a:solidFill>
                <a:latin typeface="+mn-lt"/>
              </a:defRPr>
            </a:lvl4pPr>
            <a:lvl5pPr marL="1879600" indent="-266700" algn="l" rtl="0" fontAlgn="base">
              <a:lnSpc>
                <a:spcPct val="110000"/>
              </a:lnSpc>
              <a:spcBef>
                <a:spcPts val="440"/>
              </a:spcBef>
              <a:spcAft>
                <a:spcPts val="881"/>
              </a:spcAft>
              <a:buClr>
                <a:srgbClr val="007D40"/>
              </a:buClr>
              <a:buSzPct val="130000"/>
              <a:buFontTx/>
              <a:buBlip>
                <a:blip r:embed="rId2"/>
              </a:buBlip>
              <a:defRPr sz="1887" spc="0">
                <a:solidFill>
                  <a:schemeClr val="tx1"/>
                </a:solidFill>
                <a:latin typeface="+mn-lt"/>
              </a:defRPr>
            </a:lvl5pPr>
            <a:lvl6pPr marL="2517209"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6pPr>
            <a:lvl7pPr marL="3188465"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7pPr>
            <a:lvl8pPr marL="3859722"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8pPr>
            <a:lvl9pPr marL="4530978"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9pPr>
          </a:lstStyle>
          <a:p>
            <a:pPr marL="0" indent="0">
              <a:lnSpc>
                <a:spcPct val="100000"/>
              </a:lnSpc>
              <a:spcBef>
                <a:spcPts val="220"/>
              </a:spcBef>
              <a:spcAft>
                <a:spcPts val="220"/>
              </a:spcAft>
              <a:buSzPct val="150000"/>
              <a:buNone/>
            </a:pPr>
            <a:r>
              <a:rPr lang="de-DE" sz="1060" cap="all" dirty="0">
                <a:solidFill>
                  <a:srgbClr val="004A22"/>
                </a:solidFill>
                <a:latin typeface="Universe"/>
              </a:rPr>
              <a:t>Saatstärke</a:t>
            </a:r>
          </a:p>
          <a:p>
            <a:pPr marL="0" indent="0">
              <a:lnSpc>
                <a:spcPct val="100000"/>
              </a:lnSpc>
              <a:spcBef>
                <a:spcPts val="220"/>
              </a:spcBef>
              <a:spcAft>
                <a:spcPts val="220"/>
              </a:spcAft>
              <a:buFontTx/>
              <a:buNone/>
              <a:tabLst>
                <a:tab pos="177800" algn="l"/>
                <a:tab pos="901700" algn="l"/>
              </a:tabLst>
            </a:pPr>
            <a:r>
              <a:rPr lang="de-DE" sz="1060" kern="0" dirty="0">
                <a:solidFill>
                  <a:schemeClr val="bg2">
                    <a:lumMod val="50000"/>
                  </a:schemeClr>
                </a:solidFill>
                <a:latin typeface="Universe"/>
              </a:rPr>
              <a:t>Saattermin oder Zustand des Saatbeets anwenden</a:t>
            </a:r>
          </a:p>
          <a:p>
            <a:pPr>
              <a:lnSpc>
                <a:spcPct val="100000"/>
              </a:lnSpc>
              <a:spcBef>
                <a:spcPts val="220"/>
              </a:spcBef>
              <a:spcAft>
                <a:spcPts val="220"/>
              </a:spcAft>
              <a:buSzPct val="150000"/>
              <a:tabLst>
                <a:tab pos="177800" algn="l"/>
                <a:tab pos="901700" algn="l"/>
              </a:tabLst>
            </a:pPr>
            <a:r>
              <a:rPr lang="de-DE" sz="1060" kern="0" dirty="0">
                <a:solidFill>
                  <a:schemeClr val="bg2">
                    <a:lumMod val="50000"/>
                  </a:schemeClr>
                </a:solidFill>
                <a:latin typeface="Universe"/>
              </a:rPr>
              <a:t>Niederungslagen: 	Ende Okt./gutes Saatbeet		240 – 260 Kö/m²</a:t>
            </a:r>
          </a:p>
          <a:p>
            <a:pPr marL="0" indent="0">
              <a:lnSpc>
                <a:spcPct val="100000"/>
              </a:lnSpc>
              <a:spcBef>
                <a:spcPts val="220"/>
              </a:spcBef>
              <a:spcAft>
                <a:spcPts val="220"/>
              </a:spcAft>
              <a:buSzPct val="150000"/>
              <a:buFontTx/>
              <a:buNone/>
              <a:tabLst>
                <a:tab pos="177800" algn="l"/>
                <a:tab pos="901700" algn="l"/>
              </a:tabLst>
            </a:pPr>
            <a:r>
              <a:rPr lang="de-DE" sz="1060" kern="0" dirty="0">
                <a:solidFill>
                  <a:schemeClr val="bg2">
                    <a:lumMod val="50000"/>
                  </a:schemeClr>
                </a:solidFill>
                <a:latin typeface="Universe"/>
              </a:rPr>
              <a:t>				Mitte Nov./normales Saatbeet		260 – 280 Kö/m²</a:t>
            </a:r>
          </a:p>
          <a:p>
            <a:pPr marL="0" indent="0">
              <a:lnSpc>
                <a:spcPct val="100000"/>
              </a:lnSpc>
              <a:spcBef>
                <a:spcPts val="220"/>
              </a:spcBef>
              <a:spcAft>
                <a:spcPts val="220"/>
              </a:spcAft>
              <a:buSzPct val="150000"/>
              <a:buFontTx/>
              <a:buNone/>
              <a:tabLst>
                <a:tab pos="177800" algn="l"/>
                <a:tab pos="901700" algn="l"/>
              </a:tabLst>
            </a:pPr>
            <a:r>
              <a:rPr lang="de-DE" sz="1060" kern="0" dirty="0">
                <a:solidFill>
                  <a:schemeClr val="bg2">
                    <a:lumMod val="50000"/>
                  </a:schemeClr>
                </a:solidFill>
                <a:latin typeface="Universe"/>
              </a:rPr>
              <a:t>				Anfang Dez./(schlechtes) Saatbeet	280 – 330 Kö/m²</a:t>
            </a:r>
          </a:p>
          <a:p>
            <a:pPr>
              <a:lnSpc>
                <a:spcPct val="100000"/>
              </a:lnSpc>
              <a:spcBef>
                <a:spcPts val="220"/>
              </a:spcBef>
              <a:spcAft>
                <a:spcPts val="220"/>
              </a:spcAft>
              <a:buSzPct val="150000"/>
              <a:tabLst>
                <a:tab pos="177800" algn="l"/>
                <a:tab pos="901700" algn="l"/>
              </a:tabLst>
            </a:pPr>
            <a:r>
              <a:rPr lang="de-DE" sz="1060" kern="0" dirty="0">
                <a:solidFill>
                  <a:schemeClr val="bg2">
                    <a:lumMod val="50000"/>
                  </a:schemeClr>
                </a:solidFill>
                <a:latin typeface="Universe"/>
              </a:rPr>
              <a:t>Höhenlagen:	Mitte Okt./gutes Saatbeet		250 – 280 Kö/m²</a:t>
            </a:r>
          </a:p>
          <a:p>
            <a:pPr marL="0" indent="0">
              <a:lnSpc>
                <a:spcPct val="100000"/>
              </a:lnSpc>
              <a:spcBef>
                <a:spcPts val="220"/>
              </a:spcBef>
              <a:spcAft>
                <a:spcPts val="220"/>
              </a:spcAft>
              <a:buSzPct val="150000"/>
              <a:buFontTx/>
              <a:buNone/>
              <a:tabLst>
                <a:tab pos="177800" algn="l"/>
                <a:tab pos="901700" algn="l"/>
              </a:tabLst>
            </a:pPr>
            <a:r>
              <a:rPr lang="de-DE" sz="1060" kern="0" dirty="0">
                <a:solidFill>
                  <a:schemeClr val="bg2">
                    <a:lumMod val="50000"/>
                  </a:schemeClr>
                </a:solidFill>
                <a:latin typeface="Universe"/>
              </a:rPr>
              <a:t>				Anfang Nov./normales Saatbeet		280 – 310 Kö/m²</a:t>
            </a:r>
          </a:p>
          <a:p>
            <a:pPr marL="0" indent="0">
              <a:lnSpc>
                <a:spcPct val="100000"/>
              </a:lnSpc>
              <a:spcBef>
                <a:spcPts val="220"/>
              </a:spcBef>
              <a:spcAft>
                <a:spcPts val="220"/>
              </a:spcAft>
              <a:buSzPct val="150000"/>
              <a:buFontTx/>
              <a:buNone/>
              <a:tabLst>
                <a:tab pos="177800" algn="l"/>
                <a:tab pos="901700" algn="l"/>
              </a:tabLst>
            </a:pPr>
            <a:r>
              <a:rPr lang="de-DE" sz="1060" kern="0" dirty="0">
                <a:solidFill>
                  <a:schemeClr val="bg2">
                    <a:lumMod val="50000"/>
                  </a:schemeClr>
                </a:solidFill>
                <a:latin typeface="Universe"/>
              </a:rPr>
              <a:t>				Ende Nov./(schlechtes) Saatbeet		300 – 330 Kö/m²</a:t>
            </a:r>
          </a:p>
        </p:txBody>
      </p:sp>
      <p:sp>
        <p:nvSpPr>
          <p:cNvPr id="9" name="Inhaltsplatzhalter 1">
            <a:extLst>
              <a:ext uri="{FF2B5EF4-FFF2-40B4-BE49-F238E27FC236}">
                <a16:creationId xmlns:a16="http://schemas.microsoft.com/office/drawing/2014/main" id="{F23250C6-B41F-E2C6-8CAB-52FB498E937A}"/>
              </a:ext>
            </a:extLst>
          </p:cNvPr>
          <p:cNvSpPr txBox="1">
            <a:spLocks/>
          </p:cNvSpPr>
          <p:nvPr/>
        </p:nvSpPr>
        <p:spPr bwMode="auto">
          <a:xfrm>
            <a:off x="412609" y="7937998"/>
            <a:ext cx="5937876" cy="825636"/>
          </a:xfrm>
          <a:prstGeom prst="rect">
            <a:avLst/>
          </a:prstGeom>
          <a:noFill/>
          <a:ln w="9525">
            <a:noFill/>
            <a:miter lim="800000"/>
            <a:headEnd/>
            <a:tailEnd/>
          </a:ln>
        </p:spPr>
        <p:txBody>
          <a:bodyPr vert="horz" wrap="square" lIns="80649" tIns="40325" rIns="80649" bIns="40325" numCol="1" anchor="t" anchorCtr="0" compatLnSpc="1">
            <a:prstTxWarp prst="textNoShape">
              <a:avLst/>
            </a:prstTxWarp>
          </a:bodyPr>
          <a:lstStyle>
            <a:lvl1pPr marL="266700" indent="-266700" algn="l" rtl="0" fontAlgn="base">
              <a:lnSpc>
                <a:spcPct val="110000"/>
              </a:lnSpc>
              <a:spcBef>
                <a:spcPts val="440"/>
              </a:spcBef>
              <a:spcAft>
                <a:spcPts val="881"/>
              </a:spcAft>
              <a:buClr>
                <a:srgbClr val="007D40"/>
              </a:buClr>
              <a:buSzPct val="150000"/>
              <a:buFontTx/>
              <a:buBlip>
                <a:blip r:embed="rId2"/>
              </a:buBlip>
              <a:defRPr sz="1400" spc="0">
                <a:solidFill>
                  <a:schemeClr val="tx1"/>
                </a:solidFill>
                <a:latin typeface="Universe"/>
                <a:ea typeface="+mn-ea"/>
                <a:cs typeface="+mn-cs"/>
              </a:defRPr>
            </a:lvl1pPr>
            <a:lvl2pPr marL="266700" indent="-265113" algn="l" rtl="0" fontAlgn="base">
              <a:lnSpc>
                <a:spcPct val="110000"/>
              </a:lnSpc>
              <a:spcBef>
                <a:spcPts val="440"/>
              </a:spcBef>
              <a:spcAft>
                <a:spcPts val="881"/>
              </a:spcAft>
              <a:buClr>
                <a:srgbClr val="007D40"/>
              </a:buClr>
              <a:buSzPct val="130000"/>
              <a:buFont typeface="Wingdings" panose="05000000000000000000" pitchFamily="2" charset="2"/>
              <a:buChar char="Ø"/>
              <a:defRPr sz="1400" spc="0">
                <a:solidFill>
                  <a:schemeClr val="tx1"/>
                </a:solidFill>
                <a:latin typeface="Universe"/>
              </a:defRPr>
            </a:lvl2pPr>
            <a:lvl3pPr marL="812800" indent="-285750" algn="l" rtl="0" fontAlgn="base">
              <a:lnSpc>
                <a:spcPct val="110000"/>
              </a:lnSpc>
              <a:spcBef>
                <a:spcPts val="440"/>
              </a:spcBef>
              <a:spcAft>
                <a:spcPts val="881"/>
              </a:spcAft>
              <a:buClr>
                <a:srgbClr val="007D40"/>
              </a:buClr>
              <a:buSzPct val="150000"/>
              <a:buFontTx/>
              <a:buBlip>
                <a:blip r:embed="rId2"/>
              </a:buBlip>
              <a:defRPr sz="1400" spc="0">
                <a:solidFill>
                  <a:schemeClr val="tx1"/>
                </a:solidFill>
                <a:latin typeface="Universe"/>
              </a:defRPr>
            </a:lvl3pPr>
            <a:lvl4pPr marL="1346200" indent="-285750" algn="l" rtl="0" fontAlgn="base">
              <a:lnSpc>
                <a:spcPct val="110000"/>
              </a:lnSpc>
              <a:spcBef>
                <a:spcPts val="440"/>
              </a:spcBef>
              <a:spcAft>
                <a:spcPts val="881"/>
              </a:spcAft>
              <a:buClr>
                <a:srgbClr val="007D40"/>
              </a:buClr>
              <a:buSzPct val="150000"/>
              <a:buFontTx/>
              <a:buBlip>
                <a:blip r:embed="rId2"/>
              </a:buBlip>
              <a:defRPr sz="1400" spc="0">
                <a:solidFill>
                  <a:schemeClr val="tx1"/>
                </a:solidFill>
                <a:latin typeface="Universe"/>
              </a:defRPr>
            </a:lvl4pPr>
            <a:lvl5pPr marL="1879600" indent="-266700" algn="l" rtl="0" fontAlgn="base">
              <a:lnSpc>
                <a:spcPct val="110000"/>
              </a:lnSpc>
              <a:spcBef>
                <a:spcPts val="440"/>
              </a:spcBef>
              <a:spcAft>
                <a:spcPts val="881"/>
              </a:spcAft>
              <a:buClr>
                <a:srgbClr val="007D40"/>
              </a:buClr>
              <a:buSzPct val="150000"/>
              <a:buFontTx/>
              <a:buBlip>
                <a:blip r:embed="rId2"/>
              </a:buBlip>
              <a:defRPr sz="1400" spc="0">
                <a:solidFill>
                  <a:schemeClr val="tx1"/>
                </a:solidFill>
                <a:latin typeface="Universe"/>
              </a:defRPr>
            </a:lvl5pPr>
            <a:lvl6pPr marL="2517209"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6pPr>
            <a:lvl7pPr marL="3188465"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7pPr>
            <a:lvl8pPr marL="3859722"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8pPr>
            <a:lvl9pPr marL="4530978"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9pPr>
          </a:lstStyle>
          <a:p>
            <a:pPr marL="0" indent="0">
              <a:lnSpc>
                <a:spcPct val="100000"/>
              </a:lnSpc>
              <a:spcBef>
                <a:spcPts val="220"/>
              </a:spcBef>
              <a:spcAft>
                <a:spcPts val="220"/>
              </a:spcAft>
              <a:buNone/>
            </a:pPr>
            <a:r>
              <a:rPr lang="de-DE" sz="1060" cap="all" dirty="0">
                <a:solidFill>
                  <a:srgbClr val="004A22"/>
                </a:solidFill>
              </a:rPr>
              <a:t>Wachstumsregler</a:t>
            </a:r>
          </a:p>
          <a:p>
            <a:pPr marL="235229" indent="-235229">
              <a:lnSpc>
                <a:spcPct val="100000"/>
              </a:lnSpc>
              <a:spcBef>
                <a:spcPts val="220"/>
              </a:spcBef>
              <a:spcAft>
                <a:spcPts val="220"/>
              </a:spcAft>
            </a:pPr>
            <a:r>
              <a:rPr lang="de-DE" sz="1060" dirty="0">
                <a:solidFill>
                  <a:schemeClr val="bg2">
                    <a:lumMod val="50000"/>
                  </a:schemeClr>
                </a:solidFill>
              </a:rPr>
              <a:t>Bei dichten Beständen ist eine Absicherung der Standfestigkeit mit einer </a:t>
            </a:r>
            <a:r>
              <a:rPr lang="de-DE" sz="1060" dirty="0" err="1">
                <a:solidFill>
                  <a:schemeClr val="bg2">
                    <a:lumMod val="50000"/>
                  </a:schemeClr>
                </a:solidFill>
              </a:rPr>
              <a:t>Wachstumsreglermaß-nahme</a:t>
            </a:r>
            <a:r>
              <a:rPr lang="de-DE" sz="1060" dirty="0">
                <a:solidFill>
                  <a:schemeClr val="bg2">
                    <a:lumMod val="50000"/>
                  </a:schemeClr>
                </a:solidFill>
              </a:rPr>
              <a:t> zu empfehlen (EC 31/32). </a:t>
            </a:r>
          </a:p>
        </p:txBody>
      </p:sp>
      <p:cxnSp>
        <p:nvCxnSpPr>
          <p:cNvPr id="7" name="Gerader Verbinder 6">
            <a:extLst>
              <a:ext uri="{FF2B5EF4-FFF2-40B4-BE49-F238E27FC236}">
                <a16:creationId xmlns:a16="http://schemas.microsoft.com/office/drawing/2014/main" id="{5B62A258-D729-3519-EC17-14F7A0F6AC49}"/>
              </a:ext>
            </a:extLst>
          </p:cNvPr>
          <p:cNvCxnSpPr>
            <a:cxnSpLocks/>
          </p:cNvCxnSpPr>
          <p:nvPr/>
        </p:nvCxnSpPr>
        <p:spPr>
          <a:xfrm>
            <a:off x="505247" y="4264670"/>
            <a:ext cx="5760640" cy="0"/>
          </a:xfrm>
          <a:prstGeom prst="line">
            <a:avLst/>
          </a:prstGeom>
          <a:ln w="3175">
            <a:solidFill>
              <a:srgbClr val="004A22"/>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A7365DC-0E11-C804-47A9-85424F68BF88}"/>
              </a:ext>
            </a:extLst>
          </p:cNvPr>
          <p:cNvCxnSpPr>
            <a:cxnSpLocks/>
          </p:cNvCxnSpPr>
          <p:nvPr/>
        </p:nvCxnSpPr>
        <p:spPr>
          <a:xfrm>
            <a:off x="495722" y="5961112"/>
            <a:ext cx="5760640" cy="0"/>
          </a:xfrm>
          <a:prstGeom prst="line">
            <a:avLst/>
          </a:prstGeom>
          <a:ln w="3175">
            <a:solidFill>
              <a:srgbClr val="004A22"/>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B2C8BFCC-AF7A-3905-F7D5-DE5079B32C4E}"/>
              </a:ext>
            </a:extLst>
          </p:cNvPr>
          <p:cNvCxnSpPr>
            <a:cxnSpLocks/>
          </p:cNvCxnSpPr>
          <p:nvPr/>
        </p:nvCxnSpPr>
        <p:spPr>
          <a:xfrm>
            <a:off x="501227" y="8121352"/>
            <a:ext cx="5760640" cy="0"/>
          </a:xfrm>
          <a:prstGeom prst="line">
            <a:avLst/>
          </a:prstGeom>
          <a:ln w="3175">
            <a:solidFill>
              <a:srgbClr val="004A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24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3377FB-EA76-64B2-D69C-FA4324E13583}"/>
              </a:ext>
            </a:extLst>
          </p:cNvPr>
          <p:cNvSpPr txBox="1">
            <a:spLocks/>
          </p:cNvSpPr>
          <p:nvPr/>
        </p:nvSpPr>
        <p:spPr bwMode="auto">
          <a:xfrm>
            <a:off x="414100" y="3498058"/>
            <a:ext cx="3014901" cy="1158855"/>
          </a:xfrm>
          <a:prstGeom prst="rect">
            <a:avLst/>
          </a:prstGeom>
          <a:noFill/>
          <a:ln w="9525">
            <a:noFill/>
            <a:miter lim="800000"/>
            <a:headEnd/>
            <a:tailEnd/>
          </a:ln>
        </p:spPr>
        <p:txBody>
          <a:bodyPr vert="horz" wrap="square" lIns="80649" tIns="40325" rIns="80649" bIns="40325" numCol="1" spcCol="360000" anchor="t" anchorCtr="0" compatLnSpc="1">
            <a:prstTxWarp prst="textNoShape">
              <a:avLst/>
            </a:prstTxWarp>
          </a:bodyPr>
          <a:lstStyle>
            <a:lvl1pPr marL="266700" indent="-266700" algn="l" rtl="0" fontAlgn="base">
              <a:lnSpc>
                <a:spcPct val="110000"/>
              </a:lnSpc>
              <a:spcBef>
                <a:spcPts val="440"/>
              </a:spcBef>
              <a:spcAft>
                <a:spcPts val="881"/>
              </a:spcAft>
              <a:buClr>
                <a:srgbClr val="007D40"/>
              </a:buClr>
              <a:buSzPct val="130000"/>
              <a:buFontTx/>
              <a:buBlip>
                <a:blip r:embed="rId3"/>
              </a:buBlip>
              <a:defRPr sz="2045" spc="0">
                <a:solidFill>
                  <a:schemeClr val="tx1"/>
                </a:solidFill>
                <a:latin typeface="Univers" panose="020B0503020202020204"/>
                <a:ea typeface="+mn-ea"/>
                <a:cs typeface="+mn-cs"/>
              </a:defRPr>
            </a:lvl1pPr>
            <a:lvl2pPr marL="266700" indent="-265113" algn="l" rtl="0" fontAlgn="base">
              <a:lnSpc>
                <a:spcPct val="110000"/>
              </a:lnSpc>
              <a:spcBef>
                <a:spcPts val="440"/>
              </a:spcBef>
              <a:spcAft>
                <a:spcPts val="881"/>
              </a:spcAft>
              <a:buClr>
                <a:srgbClr val="007D40"/>
              </a:buClr>
              <a:buSzPct val="130000"/>
              <a:buFont typeface="Wingdings" panose="05000000000000000000" pitchFamily="2" charset="2"/>
              <a:buChar char="Ø"/>
              <a:defRPr sz="1887" spc="0">
                <a:solidFill>
                  <a:schemeClr val="tx1"/>
                </a:solidFill>
                <a:latin typeface="+mn-lt"/>
              </a:defRPr>
            </a:lvl2pPr>
            <a:lvl3pPr marL="8128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3pPr>
            <a:lvl4pPr marL="13462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4pPr>
            <a:lvl5pPr marL="1879600" indent="-26670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5pPr>
            <a:lvl6pPr marL="2517209"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6pPr>
            <a:lvl7pPr marL="3188465"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7pPr>
            <a:lvl8pPr marL="3859722"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8pPr>
            <a:lvl9pPr marL="4530978"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9pPr>
          </a:lstStyle>
          <a:p>
            <a:pPr marL="0" indent="0">
              <a:lnSpc>
                <a:spcPct val="100000"/>
              </a:lnSpc>
              <a:spcBef>
                <a:spcPts val="194"/>
              </a:spcBef>
              <a:spcAft>
                <a:spcPts val="194"/>
              </a:spcAft>
              <a:buSzPct val="150000"/>
              <a:buNone/>
              <a:tabLst>
                <a:tab pos="156820" algn="l"/>
                <a:tab pos="795299" algn="l"/>
              </a:tabLst>
            </a:pPr>
            <a:r>
              <a:rPr lang="de-DE" sz="1058" b="1" kern="0" dirty="0">
                <a:solidFill>
                  <a:schemeClr val="bg2">
                    <a:lumMod val="50000"/>
                  </a:schemeClr>
                </a:solidFill>
                <a:latin typeface="Universe"/>
              </a:rPr>
              <a:t>Ertragserwartung von 6-8 to/ha: </a:t>
            </a:r>
          </a:p>
          <a:p>
            <a:pPr marL="0" indent="0">
              <a:lnSpc>
                <a:spcPct val="100000"/>
              </a:lnSpc>
              <a:spcBef>
                <a:spcPts val="194"/>
              </a:spcBef>
              <a:spcAft>
                <a:spcPts val="194"/>
              </a:spcAft>
              <a:buSzPct val="150000"/>
              <a:buNone/>
              <a:tabLst>
                <a:tab pos="156820" algn="l"/>
                <a:tab pos="795299" algn="l"/>
              </a:tabLst>
            </a:pPr>
            <a:r>
              <a:rPr lang="de-DE" sz="1058" kern="0" dirty="0">
                <a:solidFill>
                  <a:schemeClr val="bg2">
                    <a:lumMod val="50000"/>
                  </a:schemeClr>
                </a:solidFill>
                <a:latin typeface="Universe"/>
              </a:rPr>
              <a:t>insgesamt ca. </a:t>
            </a:r>
            <a:r>
              <a:rPr lang="de-DE" sz="1058" b="1" kern="0" dirty="0">
                <a:solidFill>
                  <a:schemeClr val="bg2">
                    <a:lumMod val="50000"/>
                  </a:schemeClr>
                </a:solidFill>
                <a:latin typeface="Universe"/>
              </a:rPr>
              <a:t>130kg - 150 kg N/ha </a:t>
            </a:r>
            <a:r>
              <a:rPr lang="de-DE" sz="1058" kern="0" dirty="0">
                <a:solidFill>
                  <a:schemeClr val="bg2">
                    <a:lumMod val="50000"/>
                  </a:schemeClr>
                </a:solidFill>
                <a:latin typeface="Universe"/>
              </a:rPr>
              <a:t>inkl. N-min.                in 2 Gaben:  </a:t>
            </a:r>
          </a:p>
          <a:p>
            <a:pPr>
              <a:spcBef>
                <a:spcPts val="194"/>
              </a:spcBef>
              <a:spcAft>
                <a:spcPts val="194"/>
              </a:spcAft>
              <a:buSzPct val="150000"/>
            </a:pPr>
            <a:r>
              <a:rPr lang="de-DE" sz="1058" dirty="0">
                <a:solidFill>
                  <a:schemeClr val="bg2">
                    <a:lumMod val="50000"/>
                  </a:schemeClr>
                </a:solidFill>
                <a:latin typeface="Universe"/>
                <a:ea typeface="Calibri" panose="020F0502020204030204" pitchFamily="34" charset="0"/>
              </a:rPr>
              <a:t>60-80 kg N/ha zu Vegetationsbeginn </a:t>
            </a:r>
          </a:p>
          <a:p>
            <a:pPr>
              <a:spcBef>
                <a:spcPts val="194"/>
              </a:spcBef>
              <a:spcAft>
                <a:spcPts val="194"/>
              </a:spcAft>
              <a:buSzPct val="150000"/>
            </a:pPr>
            <a:r>
              <a:rPr lang="de-DE" sz="1058" kern="0" dirty="0">
                <a:solidFill>
                  <a:schemeClr val="bg2">
                    <a:lumMod val="50000"/>
                  </a:schemeClr>
                </a:solidFill>
                <a:latin typeface="Universe"/>
              </a:rPr>
              <a:t>40-60 kg N/ha bei Schoßbeginn (EC 30-31)</a:t>
            </a:r>
          </a:p>
          <a:p>
            <a:pPr marL="1400" lvl="1" indent="0">
              <a:lnSpc>
                <a:spcPct val="100000"/>
              </a:lnSpc>
              <a:spcBef>
                <a:spcPts val="194"/>
              </a:spcBef>
              <a:spcAft>
                <a:spcPts val="194"/>
              </a:spcAft>
              <a:buSzPct val="150000"/>
              <a:buNone/>
              <a:tabLst>
                <a:tab pos="156820" algn="l"/>
                <a:tab pos="795299" algn="l"/>
              </a:tabLst>
            </a:pPr>
            <a:endParaRPr lang="de-DE" sz="1058" kern="0" dirty="0">
              <a:solidFill>
                <a:schemeClr val="bg2">
                  <a:lumMod val="50000"/>
                </a:schemeClr>
              </a:solidFill>
              <a:latin typeface="Universe"/>
            </a:endParaRPr>
          </a:p>
        </p:txBody>
      </p:sp>
      <p:sp>
        <p:nvSpPr>
          <p:cNvPr id="3" name="Inhaltsplatzhalter 1">
            <a:extLst>
              <a:ext uri="{FF2B5EF4-FFF2-40B4-BE49-F238E27FC236}">
                <a16:creationId xmlns:a16="http://schemas.microsoft.com/office/drawing/2014/main" id="{C36C6316-E4EC-903B-D973-B36A25757247}"/>
              </a:ext>
            </a:extLst>
          </p:cNvPr>
          <p:cNvSpPr>
            <a:spLocks noGrp="1"/>
          </p:cNvSpPr>
          <p:nvPr>
            <p:ph idx="1"/>
          </p:nvPr>
        </p:nvSpPr>
        <p:spPr>
          <a:xfrm>
            <a:off x="412611" y="5932033"/>
            <a:ext cx="5937875" cy="2477351"/>
          </a:xfrm>
        </p:spPr>
        <p:txBody>
          <a:bodyPr/>
          <a:lstStyle/>
          <a:p>
            <a:pPr marL="0" indent="0">
              <a:lnSpc>
                <a:spcPct val="200000"/>
              </a:lnSpc>
              <a:spcBef>
                <a:spcPts val="194"/>
              </a:spcBef>
              <a:spcAft>
                <a:spcPts val="194"/>
              </a:spcAft>
              <a:buNone/>
            </a:pPr>
            <a:r>
              <a:rPr lang="de-DE" sz="1060" kern="1200" cap="all" dirty="0">
                <a:solidFill>
                  <a:srgbClr val="004A22"/>
                </a:solidFill>
              </a:rPr>
              <a:t>Pflanzenschutz:</a:t>
            </a:r>
          </a:p>
          <a:p>
            <a:pPr>
              <a:lnSpc>
                <a:spcPct val="100000"/>
              </a:lnSpc>
              <a:spcBef>
                <a:spcPts val="220"/>
              </a:spcBef>
              <a:spcAft>
                <a:spcPts val="220"/>
              </a:spcAft>
              <a:buSzPct val="150000"/>
            </a:pPr>
            <a:r>
              <a:rPr lang="de-DE" sz="1060" b="1" dirty="0">
                <a:solidFill>
                  <a:schemeClr val="bg2">
                    <a:lumMod val="50000"/>
                  </a:schemeClr>
                </a:solidFill>
                <a:latin typeface="Universe"/>
              </a:rPr>
              <a:t>Herbizide: </a:t>
            </a:r>
            <a:r>
              <a:rPr lang="de-DE" sz="1060" dirty="0">
                <a:solidFill>
                  <a:schemeClr val="bg2">
                    <a:lumMod val="50000"/>
                  </a:schemeClr>
                </a:solidFill>
                <a:latin typeface="Universe"/>
              </a:rPr>
              <a:t>Analog zu Wintergerste, alle Pflanzenschutzmittel, welche in Wintergerste zugelassen sind, dürfen auch in Sommergerste, die im Herbst gesät wurde, angewendet werden.</a:t>
            </a:r>
          </a:p>
          <a:p>
            <a:pPr>
              <a:lnSpc>
                <a:spcPct val="100000"/>
              </a:lnSpc>
              <a:spcBef>
                <a:spcPts val="220"/>
              </a:spcBef>
              <a:spcAft>
                <a:spcPts val="220"/>
              </a:spcAft>
              <a:buSzPct val="150000"/>
            </a:pPr>
            <a:r>
              <a:rPr lang="de-DE" sz="1060" b="1" dirty="0">
                <a:solidFill>
                  <a:schemeClr val="bg2">
                    <a:lumMod val="50000"/>
                  </a:schemeClr>
                </a:solidFill>
                <a:latin typeface="Universe"/>
              </a:rPr>
              <a:t>CTU/</a:t>
            </a:r>
            <a:r>
              <a:rPr lang="de-DE" sz="1060" b="1" dirty="0">
                <a:solidFill>
                  <a:schemeClr val="bg2">
                    <a:lumMod val="50000"/>
                  </a:schemeClr>
                </a:solidFill>
              </a:rPr>
              <a:t>P</a:t>
            </a:r>
            <a:r>
              <a:rPr lang="de-DE" sz="1060" b="1" dirty="0">
                <a:solidFill>
                  <a:schemeClr val="bg2">
                    <a:lumMod val="50000"/>
                  </a:schemeClr>
                </a:solidFill>
                <a:latin typeface="Universe"/>
              </a:rPr>
              <a:t>rosulfocarb</a:t>
            </a:r>
            <a:r>
              <a:rPr lang="de-DE" sz="1060" b="1" dirty="0">
                <a:solidFill>
                  <a:schemeClr val="bg2">
                    <a:lumMod val="50000"/>
                  </a:schemeClr>
                </a:solidFill>
              </a:rPr>
              <a:t>-M</a:t>
            </a:r>
            <a:r>
              <a:rPr lang="de-DE" sz="1060" b="1" dirty="0">
                <a:solidFill>
                  <a:schemeClr val="bg2">
                    <a:lumMod val="50000"/>
                  </a:schemeClr>
                </a:solidFill>
                <a:latin typeface="Universe"/>
              </a:rPr>
              <a:t>ischungen können zu </a:t>
            </a:r>
            <a:r>
              <a:rPr lang="de-DE" sz="1060" b="1" dirty="0">
                <a:solidFill>
                  <a:schemeClr val="bg2">
                    <a:lumMod val="50000"/>
                  </a:schemeClr>
                </a:solidFill>
              </a:rPr>
              <a:t>S</a:t>
            </a:r>
            <a:r>
              <a:rPr lang="de-DE" sz="1060" b="1" dirty="0">
                <a:solidFill>
                  <a:schemeClr val="bg2">
                    <a:lumMod val="50000"/>
                  </a:schemeClr>
                </a:solidFill>
                <a:latin typeface="Universe"/>
              </a:rPr>
              <a:t>chäden führen</a:t>
            </a:r>
          </a:p>
          <a:p>
            <a:pPr>
              <a:lnSpc>
                <a:spcPct val="100000"/>
              </a:lnSpc>
              <a:spcBef>
                <a:spcPts val="220"/>
              </a:spcBef>
              <a:spcAft>
                <a:spcPts val="220"/>
              </a:spcAft>
            </a:pPr>
            <a:r>
              <a:rPr lang="de-DE" sz="1060" b="1" kern="0" dirty="0" err="1">
                <a:solidFill>
                  <a:schemeClr val="bg2">
                    <a:lumMod val="50000"/>
                  </a:schemeClr>
                </a:solidFill>
              </a:rPr>
              <a:t>Gelbverzwergungsvirus</a:t>
            </a:r>
            <a:r>
              <a:rPr lang="de-DE" sz="1060" b="1" kern="0" dirty="0">
                <a:solidFill>
                  <a:schemeClr val="bg2">
                    <a:lumMod val="50000"/>
                  </a:schemeClr>
                </a:solidFill>
              </a:rPr>
              <a:t> (BYDV): </a:t>
            </a:r>
            <a:r>
              <a:rPr lang="de-DE" sz="1060" kern="0" dirty="0">
                <a:solidFill>
                  <a:schemeClr val="bg2">
                    <a:lumMod val="50000"/>
                  </a:schemeClr>
                </a:solidFill>
              </a:rPr>
              <a:t>Bei warmer Witterung sowie bei späteren Saatterminen, Bestand auf </a:t>
            </a:r>
            <a:r>
              <a:rPr lang="de-DE" sz="1060" b="1" kern="0" dirty="0">
                <a:solidFill>
                  <a:schemeClr val="bg2">
                    <a:lumMod val="50000"/>
                  </a:schemeClr>
                </a:solidFill>
              </a:rPr>
              <a:t>Blattlaus- und </a:t>
            </a:r>
            <a:r>
              <a:rPr lang="de-DE" sz="1060" b="1" dirty="0" err="1">
                <a:solidFill>
                  <a:schemeClr val="bg2">
                    <a:lumMod val="50000"/>
                  </a:schemeClr>
                </a:solidFill>
              </a:rPr>
              <a:t>Z</a:t>
            </a:r>
            <a:r>
              <a:rPr lang="de-DE" sz="1060" b="1" kern="0" dirty="0" err="1">
                <a:solidFill>
                  <a:schemeClr val="bg2">
                    <a:lumMod val="50000"/>
                  </a:schemeClr>
                </a:solidFill>
              </a:rPr>
              <a:t>ikadenbefall</a:t>
            </a:r>
            <a:r>
              <a:rPr lang="de-DE" sz="1060" b="1" kern="0" dirty="0">
                <a:solidFill>
                  <a:schemeClr val="bg2">
                    <a:lumMod val="50000"/>
                  </a:schemeClr>
                </a:solidFill>
              </a:rPr>
              <a:t> </a:t>
            </a:r>
            <a:r>
              <a:rPr lang="de-DE" sz="1060" kern="0" dirty="0">
                <a:solidFill>
                  <a:schemeClr val="bg2">
                    <a:lumMod val="50000"/>
                  </a:schemeClr>
                </a:solidFill>
              </a:rPr>
              <a:t>kontrollieren. Bei Überschreiten der Schadschwellen wird empfohlen ein geeignetes Insektizid einzusetzen.</a:t>
            </a:r>
          </a:p>
          <a:p>
            <a:pPr>
              <a:lnSpc>
                <a:spcPct val="100000"/>
              </a:lnSpc>
              <a:spcBef>
                <a:spcPts val="220"/>
              </a:spcBef>
              <a:spcAft>
                <a:spcPts val="220"/>
              </a:spcAft>
            </a:pPr>
            <a:r>
              <a:rPr lang="de-DE" sz="1060" b="1" kern="0" dirty="0">
                <a:solidFill>
                  <a:schemeClr val="bg2">
                    <a:lumMod val="50000"/>
                  </a:schemeClr>
                </a:solidFill>
              </a:rPr>
              <a:t>Fungizide: </a:t>
            </a:r>
            <a:r>
              <a:rPr lang="de-DE" sz="1060" kern="0" dirty="0">
                <a:solidFill>
                  <a:schemeClr val="bg2">
                    <a:lumMod val="50000"/>
                  </a:schemeClr>
                </a:solidFill>
              </a:rPr>
              <a:t>Der Bestand ist zu Vegetationsbeginn und fortlaufend des Wachstums zu kontrollieren. Bei Überschreiten der Schadschwellen ist der Einsatz geeigneter Fungizide ratsam. Hauptaugenmerk sollte auf den Befall mit Netzflecken und </a:t>
            </a:r>
            <a:r>
              <a:rPr lang="de-DE" sz="1060" b="1" kern="0" dirty="0">
                <a:solidFill>
                  <a:schemeClr val="bg2">
                    <a:lumMod val="50000"/>
                  </a:schemeClr>
                </a:solidFill>
              </a:rPr>
              <a:t>Rhynchosporium</a:t>
            </a:r>
            <a:r>
              <a:rPr lang="de-DE" sz="1060" kern="0" dirty="0">
                <a:solidFill>
                  <a:schemeClr val="bg2">
                    <a:lumMod val="50000"/>
                  </a:schemeClr>
                </a:solidFill>
              </a:rPr>
              <a:t> gelegt werden.</a:t>
            </a:r>
          </a:p>
          <a:p>
            <a:pPr>
              <a:lnSpc>
                <a:spcPct val="100000"/>
              </a:lnSpc>
              <a:spcBef>
                <a:spcPts val="220"/>
              </a:spcBef>
              <a:spcAft>
                <a:spcPts val="220"/>
              </a:spcAft>
            </a:pPr>
            <a:r>
              <a:rPr lang="de-DE" sz="1060" kern="0" dirty="0">
                <a:solidFill>
                  <a:schemeClr val="bg2">
                    <a:lumMod val="50000"/>
                  </a:schemeClr>
                </a:solidFill>
              </a:rPr>
              <a:t>Wenn der Blattapparat voll entwickelt ist bietet sich die Absicherung gegenüber </a:t>
            </a:r>
            <a:r>
              <a:rPr lang="de-DE" sz="1060" b="1" kern="0" dirty="0">
                <a:solidFill>
                  <a:schemeClr val="bg2">
                    <a:lumMod val="50000"/>
                  </a:schemeClr>
                </a:solidFill>
              </a:rPr>
              <a:t>Ramularia</a:t>
            </a:r>
            <a:r>
              <a:rPr lang="de-DE" sz="1060" kern="0" dirty="0">
                <a:solidFill>
                  <a:schemeClr val="bg2">
                    <a:lumMod val="50000"/>
                  </a:schemeClr>
                </a:solidFill>
              </a:rPr>
              <a:t> mit einem geeigneten Fungizid an.</a:t>
            </a:r>
          </a:p>
        </p:txBody>
      </p:sp>
      <p:sp>
        <p:nvSpPr>
          <p:cNvPr id="6" name="Inhaltsplatzhalter 1">
            <a:extLst>
              <a:ext uri="{FF2B5EF4-FFF2-40B4-BE49-F238E27FC236}">
                <a16:creationId xmlns:a16="http://schemas.microsoft.com/office/drawing/2014/main" id="{CB6BDE9E-B186-C9A4-53AC-43B80EA53235}"/>
              </a:ext>
            </a:extLst>
          </p:cNvPr>
          <p:cNvSpPr txBox="1">
            <a:spLocks/>
          </p:cNvSpPr>
          <p:nvPr/>
        </p:nvSpPr>
        <p:spPr bwMode="auto">
          <a:xfrm>
            <a:off x="411235" y="3251155"/>
            <a:ext cx="6066272" cy="266700"/>
          </a:xfrm>
          <a:prstGeom prst="rect">
            <a:avLst/>
          </a:prstGeom>
          <a:noFill/>
          <a:ln w="9525">
            <a:noFill/>
            <a:miter lim="800000"/>
            <a:headEnd/>
            <a:tailEnd/>
          </a:ln>
        </p:spPr>
        <p:txBody>
          <a:bodyPr vert="horz" wrap="square" lIns="80649" tIns="40325" rIns="80649" bIns="40325" numCol="1" anchor="t" anchorCtr="0" compatLnSpc="1">
            <a:prstTxWarp prst="textNoShape">
              <a:avLst/>
            </a:prstTxWarp>
          </a:bodyPr>
          <a:lstStyle>
            <a:lvl1pPr marL="266700" indent="-266700" algn="l" rtl="0" fontAlgn="base">
              <a:lnSpc>
                <a:spcPct val="110000"/>
              </a:lnSpc>
              <a:spcBef>
                <a:spcPts val="440"/>
              </a:spcBef>
              <a:spcAft>
                <a:spcPts val="881"/>
              </a:spcAft>
              <a:buClr>
                <a:srgbClr val="007D40"/>
              </a:buClr>
              <a:buSzPct val="130000"/>
              <a:buFontTx/>
              <a:buBlip>
                <a:blip r:embed="rId3"/>
              </a:buBlip>
              <a:defRPr sz="2045" spc="0">
                <a:solidFill>
                  <a:schemeClr val="tx1"/>
                </a:solidFill>
                <a:latin typeface="Univers" panose="020B0503020202020204"/>
                <a:ea typeface="+mn-ea"/>
                <a:cs typeface="+mn-cs"/>
              </a:defRPr>
            </a:lvl1pPr>
            <a:lvl2pPr marL="266700" indent="-265113" algn="l" rtl="0" fontAlgn="base">
              <a:lnSpc>
                <a:spcPct val="110000"/>
              </a:lnSpc>
              <a:spcBef>
                <a:spcPts val="440"/>
              </a:spcBef>
              <a:spcAft>
                <a:spcPts val="881"/>
              </a:spcAft>
              <a:buClr>
                <a:srgbClr val="007D40"/>
              </a:buClr>
              <a:buSzPct val="130000"/>
              <a:buFont typeface="Wingdings" panose="05000000000000000000" pitchFamily="2" charset="2"/>
              <a:buChar char="Ø"/>
              <a:defRPr sz="1887" spc="0">
                <a:solidFill>
                  <a:schemeClr val="tx1"/>
                </a:solidFill>
                <a:latin typeface="+mn-lt"/>
              </a:defRPr>
            </a:lvl2pPr>
            <a:lvl3pPr marL="8128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3pPr>
            <a:lvl4pPr marL="13462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4pPr>
            <a:lvl5pPr marL="1879600" indent="-26670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5pPr>
            <a:lvl6pPr marL="2517209"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6pPr>
            <a:lvl7pPr marL="3188465"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7pPr>
            <a:lvl8pPr marL="3859722"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8pPr>
            <a:lvl9pPr marL="4530978"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9pPr>
          </a:lstStyle>
          <a:p>
            <a:pPr marL="0" indent="0">
              <a:lnSpc>
                <a:spcPct val="100000"/>
              </a:lnSpc>
              <a:spcBef>
                <a:spcPts val="194"/>
              </a:spcBef>
              <a:spcAft>
                <a:spcPts val="194"/>
              </a:spcAft>
              <a:buNone/>
            </a:pPr>
            <a:r>
              <a:rPr lang="de-DE" sz="1058" kern="0" dirty="0">
                <a:solidFill>
                  <a:srgbClr val="004A22"/>
                </a:solidFill>
                <a:latin typeface="Universe"/>
              </a:rPr>
              <a:t>DÜNGUNG</a:t>
            </a:r>
          </a:p>
        </p:txBody>
      </p:sp>
      <p:sp>
        <p:nvSpPr>
          <p:cNvPr id="7" name="Inhaltsplatzhalter 1">
            <a:extLst>
              <a:ext uri="{FF2B5EF4-FFF2-40B4-BE49-F238E27FC236}">
                <a16:creationId xmlns:a16="http://schemas.microsoft.com/office/drawing/2014/main" id="{F38EF3A2-72E4-2788-507F-162B3E3CB687}"/>
              </a:ext>
            </a:extLst>
          </p:cNvPr>
          <p:cNvSpPr txBox="1">
            <a:spLocks/>
          </p:cNvSpPr>
          <p:nvPr/>
        </p:nvSpPr>
        <p:spPr bwMode="auto">
          <a:xfrm>
            <a:off x="411233" y="4967070"/>
            <a:ext cx="5939252" cy="706010"/>
          </a:xfrm>
          <a:prstGeom prst="rect">
            <a:avLst/>
          </a:prstGeom>
          <a:noFill/>
          <a:ln w="9525">
            <a:noFill/>
            <a:miter lim="800000"/>
            <a:headEnd/>
            <a:tailEnd/>
          </a:ln>
        </p:spPr>
        <p:txBody>
          <a:bodyPr vert="horz" wrap="square" lIns="80649" tIns="40325" rIns="80649" bIns="40325" numCol="1" anchor="t" anchorCtr="0" compatLnSpc="1">
            <a:prstTxWarp prst="textNoShape">
              <a:avLst/>
            </a:prstTxWarp>
          </a:bodyPr>
          <a:lstStyle>
            <a:lvl1pPr marL="266700" indent="-266700" algn="l" rtl="0" fontAlgn="base">
              <a:lnSpc>
                <a:spcPct val="110000"/>
              </a:lnSpc>
              <a:spcBef>
                <a:spcPts val="440"/>
              </a:spcBef>
              <a:spcAft>
                <a:spcPts val="881"/>
              </a:spcAft>
              <a:buClr>
                <a:srgbClr val="007D40"/>
              </a:buClr>
              <a:buSzPct val="130000"/>
              <a:buFontTx/>
              <a:buBlip>
                <a:blip r:embed="rId3"/>
              </a:buBlip>
              <a:defRPr sz="2045" spc="0">
                <a:solidFill>
                  <a:schemeClr val="tx1"/>
                </a:solidFill>
                <a:latin typeface="Univers" panose="020B0503020202020204"/>
                <a:ea typeface="+mn-ea"/>
                <a:cs typeface="+mn-cs"/>
              </a:defRPr>
            </a:lvl1pPr>
            <a:lvl2pPr marL="266700" indent="-265113" algn="l" rtl="0" fontAlgn="base">
              <a:lnSpc>
                <a:spcPct val="110000"/>
              </a:lnSpc>
              <a:spcBef>
                <a:spcPts val="440"/>
              </a:spcBef>
              <a:spcAft>
                <a:spcPts val="881"/>
              </a:spcAft>
              <a:buClr>
                <a:srgbClr val="007D40"/>
              </a:buClr>
              <a:buSzPct val="130000"/>
              <a:buFont typeface="Wingdings" panose="05000000000000000000" pitchFamily="2" charset="2"/>
              <a:buChar char="Ø"/>
              <a:defRPr sz="1887" spc="0">
                <a:solidFill>
                  <a:schemeClr val="tx1"/>
                </a:solidFill>
                <a:latin typeface="+mn-lt"/>
              </a:defRPr>
            </a:lvl2pPr>
            <a:lvl3pPr marL="8128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3pPr>
            <a:lvl4pPr marL="13462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4pPr>
            <a:lvl5pPr marL="1879600" indent="-26670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5pPr>
            <a:lvl6pPr marL="2517209"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6pPr>
            <a:lvl7pPr marL="3188465"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7pPr>
            <a:lvl8pPr marL="3859722"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8pPr>
            <a:lvl9pPr marL="4530978"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9pPr>
          </a:lstStyle>
          <a:p>
            <a:pPr>
              <a:lnSpc>
                <a:spcPct val="100000"/>
              </a:lnSpc>
              <a:spcBef>
                <a:spcPts val="194"/>
              </a:spcBef>
              <a:spcAft>
                <a:spcPts val="194"/>
              </a:spcAft>
              <a:buSzPct val="150000"/>
              <a:tabLst>
                <a:tab pos="156820" algn="l"/>
                <a:tab pos="795299" algn="l"/>
              </a:tabLst>
            </a:pPr>
            <a:r>
              <a:rPr lang="de-DE" sz="1058" b="1" kern="0" dirty="0">
                <a:solidFill>
                  <a:schemeClr val="bg2">
                    <a:lumMod val="50000"/>
                  </a:schemeClr>
                </a:solidFill>
                <a:latin typeface="Universe"/>
              </a:rPr>
              <a:t>zu geringe Stickstoffmengen </a:t>
            </a:r>
            <a:r>
              <a:rPr lang="de-DE" sz="1058" kern="0" dirty="0">
                <a:solidFill>
                  <a:schemeClr val="bg2">
                    <a:lumMod val="50000"/>
                  </a:schemeClr>
                </a:solidFill>
                <a:latin typeface="Universe"/>
              </a:rPr>
              <a:t>können dazu führen, dass der Proteingehalt im Korn unter den für Braugerste geforderten Wert von 9,5 % sinkt. </a:t>
            </a:r>
          </a:p>
          <a:p>
            <a:pPr>
              <a:lnSpc>
                <a:spcPct val="100000"/>
              </a:lnSpc>
              <a:spcBef>
                <a:spcPts val="194"/>
              </a:spcBef>
              <a:spcAft>
                <a:spcPts val="194"/>
              </a:spcAft>
              <a:buSzPct val="150000"/>
              <a:tabLst>
                <a:tab pos="156820" algn="l"/>
                <a:tab pos="795299" algn="l"/>
              </a:tabLst>
            </a:pPr>
            <a:r>
              <a:rPr lang="de-DE" sz="1058" b="1" kern="0" dirty="0">
                <a:solidFill>
                  <a:schemeClr val="bg2">
                    <a:lumMod val="50000"/>
                  </a:schemeClr>
                </a:solidFill>
                <a:latin typeface="Universe"/>
              </a:rPr>
              <a:t>Immer aktuelle Dünge-Verordnung beachten!</a:t>
            </a:r>
          </a:p>
        </p:txBody>
      </p:sp>
      <p:sp>
        <p:nvSpPr>
          <p:cNvPr id="9" name="Inhaltsplatzhalter 1">
            <a:extLst>
              <a:ext uri="{FF2B5EF4-FFF2-40B4-BE49-F238E27FC236}">
                <a16:creationId xmlns:a16="http://schemas.microsoft.com/office/drawing/2014/main" id="{429905A1-272E-B71E-026B-EA5A4FF4CF18}"/>
              </a:ext>
            </a:extLst>
          </p:cNvPr>
          <p:cNvSpPr txBox="1">
            <a:spLocks/>
          </p:cNvSpPr>
          <p:nvPr/>
        </p:nvSpPr>
        <p:spPr bwMode="auto">
          <a:xfrm>
            <a:off x="3444369" y="3482758"/>
            <a:ext cx="3007507" cy="1710649"/>
          </a:xfrm>
          <a:prstGeom prst="rect">
            <a:avLst/>
          </a:prstGeom>
          <a:noFill/>
          <a:ln w="9525">
            <a:noFill/>
            <a:miter lim="800000"/>
            <a:headEnd/>
            <a:tailEnd/>
          </a:ln>
        </p:spPr>
        <p:txBody>
          <a:bodyPr vert="horz" wrap="square" lIns="80649" tIns="40325" rIns="80649" bIns="40325" numCol="1" spcCol="360000" anchor="t" anchorCtr="0" compatLnSpc="1">
            <a:prstTxWarp prst="textNoShape">
              <a:avLst/>
            </a:prstTxWarp>
          </a:bodyPr>
          <a:lstStyle>
            <a:lvl1pPr marL="266700" indent="-266700" algn="l" rtl="0" fontAlgn="base">
              <a:lnSpc>
                <a:spcPct val="110000"/>
              </a:lnSpc>
              <a:spcBef>
                <a:spcPts val="440"/>
              </a:spcBef>
              <a:spcAft>
                <a:spcPts val="881"/>
              </a:spcAft>
              <a:buClr>
                <a:srgbClr val="007D40"/>
              </a:buClr>
              <a:buSzPct val="130000"/>
              <a:buFontTx/>
              <a:buBlip>
                <a:blip r:embed="rId3"/>
              </a:buBlip>
              <a:defRPr sz="2045" spc="0">
                <a:solidFill>
                  <a:schemeClr val="tx1"/>
                </a:solidFill>
                <a:latin typeface="Univers" panose="020B0503020202020204"/>
                <a:ea typeface="+mn-ea"/>
                <a:cs typeface="+mn-cs"/>
              </a:defRPr>
            </a:lvl1pPr>
            <a:lvl2pPr marL="266700" indent="-265113" algn="l" rtl="0" fontAlgn="base">
              <a:lnSpc>
                <a:spcPct val="110000"/>
              </a:lnSpc>
              <a:spcBef>
                <a:spcPts val="440"/>
              </a:spcBef>
              <a:spcAft>
                <a:spcPts val="881"/>
              </a:spcAft>
              <a:buClr>
                <a:srgbClr val="007D40"/>
              </a:buClr>
              <a:buSzPct val="130000"/>
              <a:buFont typeface="Wingdings" panose="05000000000000000000" pitchFamily="2" charset="2"/>
              <a:buChar char="Ø"/>
              <a:defRPr sz="1887" spc="0">
                <a:solidFill>
                  <a:schemeClr val="tx1"/>
                </a:solidFill>
                <a:latin typeface="+mn-lt"/>
              </a:defRPr>
            </a:lvl2pPr>
            <a:lvl3pPr marL="8128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3pPr>
            <a:lvl4pPr marL="1346200" indent="-28575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4pPr>
            <a:lvl5pPr marL="1879600" indent="-266700" algn="l" rtl="0" fontAlgn="base">
              <a:lnSpc>
                <a:spcPct val="110000"/>
              </a:lnSpc>
              <a:spcBef>
                <a:spcPts val="440"/>
              </a:spcBef>
              <a:spcAft>
                <a:spcPts val="881"/>
              </a:spcAft>
              <a:buClr>
                <a:srgbClr val="007D40"/>
              </a:buClr>
              <a:buSzPct val="130000"/>
              <a:buFontTx/>
              <a:buBlip>
                <a:blip r:embed="rId3"/>
              </a:buBlip>
              <a:defRPr sz="1887" spc="0">
                <a:solidFill>
                  <a:schemeClr val="tx1"/>
                </a:solidFill>
                <a:latin typeface="+mn-lt"/>
              </a:defRPr>
            </a:lvl5pPr>
            <a:lvl6pPr marL="2517209"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6pPr>
            <a:lvl7pPr marL="3188465"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7pPr>
            <a:lvl8pPr marL="3859722"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8pPr>
            <a:lvl9pPr marL="4530978" indent="-261043" algn="l" rtl="0" eaLnBrk="1" fontAlgn="base" hangingPunct="1">
              <a:lnSpc>
                <a:spcPct val="110000"/>
              </a:lnSpc>
              <a:spcBef>
                <a:spcPts val="440"/>
              </a:spcBef>
              <a:spcAft>
                <a:spcPts val="881"/>
              </a:spcAft>
              <a:buClr>
                <a:srgbClr val="007D40"/>
              </a:buClr>
              <a:buSzPct val="110000"/>
              <a:buFont typeface="Wingdings" pitchFamily="2" charset="2"/>
              <a:buChar char="§"/>
              <a:defRPr sz="2350">
                <a:solidFill>
                  <a:schemeClr val="tx1"/>
                </a:solidFill>
                <a:latin typeface="+mn-lt"/>
              </a:defRPr>
            </a:lvl9pPr>
          </a:lstStyle>
          <a:p>
            <a:pPr marL="0" indent="0">
              <a:lnSpc>
                <a:spcPct val="100000"/>
              </a:lnSpc>
              <a:spcBef>
                <a:spcPts val="194"/>
              </a:spcBef>
              <a:spcAft>
                <a:spcPts val="194"/>
              </a:spcAft>
              <a:buSzPct val="150000"/>
              <a:buNone/>
              <a:tabLst>
                <a:tab pos="156820" algn="l"/>
                <a:tab pos="795299" algn="l"/>
              </a:tabLst>
            </a:pPr>
            <a:r>
              <a:rPr lang="de-DE" sz="1058" b="1" kern="0" dirty="0">
                <a:solidFill>
                  <a:schemeClr val="bg2">
                    <a:lumMod val="50000"/>
                  </a:schemeClr>
                </a:solidFill>
                <a:latin typeface="Universe"/>
              </a:rPr>
              <a:t>Ertragserwartung über 8 to/ha: </a:t>
            </a:r>
            <a:r>
              <a:rPr lang="de-DE" sz="1058" kern="0" dirty="0">
                <a:solidFill>
                  <a:schemeClr val="bg2">
                    <a:lumMod val="50000"/>
                  </a:schemeClr>
                </a:solidFill>
                <a:latin typeface="Universe"/>
              </a:rPr>
              <a:t>	</a:t>
            </a:r>
          </a:p>
          <a:p>
            <a:pPr marL="0" indent="0">
              <a:lnSpc>
                <a:spcPct val="100000"/>
              </a:lnSpc>
              <a:spcBef>
                <a:spcPts val="194"/>
              </a:spcBef>
              <a:spcAft>
                <a:spcPts val="194"/>
              </a:spcAft>
              <a:buSzPct val="150000"/>
              <a:buNone/>
              <a:tabLst>
                <a:tab pos="156820" algn="l"/>
                <a:tab pos="795299" algn="l"/>
              </a:tabLst>
            </a:pPr>
            <a:r>
              <a:rPr lang="de-DE" sz="1058" kern="0" dirty="0">
                <a:solidFill>
                  <a:schemeClr val="bg2">
                    <a:lumMod val="50000"/>
                  </a:schemeClr>
                </a:solidFill>
                <a:latin typeface="Universe"/>
              </a:rPr>
              <a:t>ca. </a:t>
            </a:r>
            <a:r>
              <a:rPr lang="de-DE" sz="1058" b="1" kern="0" dirty="0">
                <a:solidFill>
                  <a:schemeClr val="bg2">
                    <a:lumMod val="50000"/>
                  </a:schemeClr>
                </a:solidFill>
                <a:latin typeface="Universe"/>
              </a:rPr>
              <a:t>160 kg - 180 kg N/ha </a:t>
            </a:r>
            <a:r>
              <a:rPr lang="de-DE" sz="1058" kern="0" dirty="0">
                <a:solidFill>
                  <a:schemeClr val="bg2">
                    <a:lumMod val="50000"/>
                  </a:schemeClr>
                </a:solidFill>
                <a:latin typeface="Universe"/>
              </a:rPr>
              <a:t>inkl. N-min. in 2-3 Gaben: </a:t>
            </a:r>
          </a:p>
          <a:p>
            <a:pPr>
              <a:spcBef>
                <a:spcPts val="194"/>
              </a:spcBef>
              <a:spcAft>
                <a:spcPts val="194"/>
              </a:spcAft>
              <a:buSzPct val="150000"/>
            </a:pPr>
            <a:r>
              <a:rPr lang="de-DE" sz="1058" dirty="0">
                <a:solidFill>
                  <a:schemeClr val="bg2">
                    <a:lumMod val="50000"/>
                  </a:schemeClr>
                </a:solidFill>
                <a:latin typeface="Universe"/>
                <a:ea typeface="Calibri" panose="020F0502020204030204" pitchFamily="34" charset="0"/>
              </a:rPr>
              <a:t>60-80 kg N/ha zu Vegetationsbeginn </a:t>
            </a:r>
          </a:p>
          <a:p>
            <a:pPr>
              <a:spcBef>
                <a:spcPts val="194"/>
              </a:spcBef>
              <a:spcAft>
                <a:spcPts val="194"/>
              </a:spcAft>
              <a:buSzPct val="150000"/>
            </a:pPr>
            <a:r>
              <a:rPr lang="de-DE" sz="1058" kern="0" dirty="0">
                <a:solidFill>
                  <a:schemeClr val="bg2">
                    <a:lumMod val="50000"/>
                  </a:schemeClr>
                </a:solidFill>
                <a:latin typeface="Universe"/>
              </a:rPr>
              <a:t>40-60 kg N/ha bei Schoßbeginn (EC 30-31)</a:t>
            </a:r>
          </a:p>
          <a:p>
            <a:pPr>
              <a:spcBef>
                <a:spcPts val="194"/>
              </a:spcBef>
              <a:spcAft>
                <a:spcPts val="194"/>
              </a:spcAft>
              <a:buSzPct val="150000"/>
            </a:pPr>
            <a:r>
              <a:rPr lang="de-DE" sz="1058" kern="0" dirty="0">
                <a:solidFill>
                  <a:schemeClr val="bg2">
                    <a:lumMod val="50000"/>
                  </a:schemeClr>
                </a:solidFill>
                <a:latin typeface="Universe"/>
              </a:rPr>
              <a:t>evtl. Nachlage in EC 39 mit 20 kg N/ha flüssig mit Fungizid kombiniert, um bei hoher Ertragserwartung das RP abzusichern.</a:t>
            </a:r>
          </a:p>
        </p:txBody>
      </p:sp>
      <p:cxnSp>
        <p:nvCxnSpPr>
          <p:cNvPr id="5" name="Gerader Verbinder 4">
            <a:extLst>
              <a:ext uri="{FF2B5EF4-FFF2-40B4-BE49-F238E27FC236}">
                <a16:creationId xmlns:a16="http://schemas.microsoft.com/office/drawing/2014/main" id="{1D030233-26F8-2EEE-E053-2DBB0FC61ED4}"/>
              </a:ext>
            </a:extLst>
          </p:cNvPr>
          <p:cNvCxnSpPr>
            <a:cxnSpLocks/>
          </p:cNvCxnSpPr>
          <p:nvPr/>
        </p:nvCxnSpPr>
        <p:spPr>
          <a:xfrm>
            <a:off x="476672" y="3445299"/>
            <a:ext cx="5760640" cy="0"/>
          </a:xfrm>
          <a:prstGeom prst="line">
            <a:avLst/>
          </a:prstGeom>
          <a:ln w="3175">
            <a:solidFill>
              <a:srgbClr val="004A22"/>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38166DE-97D2-2E54-DBE3-6046F1983430}"/>
              </a:ext>
            </a:extLst>
          </p:cNvPr>
          <p:cNvCxnSpPr>
            <a:cxnSpLocks/>
          </p:cNvCxnSpPr>
          <p:nvPr/>
        </p:nvCxnSpPr>
        <p:spPr>
          <a:xfrm>
            <a:off x="476672" y="6250025"/>
            <a:ext cx="5760640" cy="0"/>
          </a:xfrm>
          <a:prstGeom prst="line">
            <a:avLst/>
          </a:prstGeom>
          <a:ln w="3175">
            <a:solidFill>
              <a:srgbClr val="004A22"/>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EB18424E-2B56-707D-5CE8-A1129454314C}"/>
              </a:ext>
            </a:extLst>
          </p:cNvPr>
          <p:cNvGrpSpPr/>
          <p:nvPr/>
        </p:nvGrpSpPr>
        <p:grpSpPr>
          <a:xfrm>
            <a:off x="1" y="8769424"/>
            <a:ext cx="6857999" cy="905326"/>
            <a:chOff x="1" y="9630320"/>
            <a:chExt cx="6857999" cy="905326"/>
          </a:xfrm>
        </p:grpSpPr>
        <p:sp>
          <p:nvSpPr>
            <p:cNvPr id="14" name="Rechteck 13">
              <a:extLst>
                <a:ext uri="{FF2B5EF4-FFF2-40B4-BE49-F238E27FC236}">
                  <a16:creationId xmlns:a16="http://schemas.microsoft.com/office/drawing/2014/main" id="{E8CAC312-CE2D-0FB0-2889-536BADF17005}"/>
                </a:ext>
              </a:extLst>
            </p:cNvPr>
            <p:cNvSpPr/>
            <p:nvPr/>
          </p:nvSpPr>
          <p:spPr>
            <a:xfrm>
              <a:off x="1" y="9630320"/>
              <a:ext cx="6857999" cy="896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5" name="Gruppieren 14">
              <a:extLst>
                <a:ext uri="{FF2B5EF4-FFF2-40B4-BE49-F238E27FC236}">
                  <a16:creationId xmlns:a16="http://schemas.microsoft.com/office/drawing/2014/main" id="{A5C66C23-7530-AFC4-1898-163EAFFD6D7C}"/>
                </a:ext>
              </a:extLst>
            </p:cNvPr>
            <p:cNvGrpSpPr/>
            <p:nvPr/>
          </p:nvGrpSpPr>
          <p:grpSpPr>
            <a:xfrm>
              <a:off x="415206" y="9666698"/>
              <a:ext cx="6191710" cy="868948"/>
              <a:chOff x="415206" y="9666698"/>
              <a:chExt cx="6191710" cy="868948"/>
            </a:xfrm>
          </p:grpSpPr>
          <p:pic>
            <p:nvPicPr>
              <p:cNvPr id="16" name="Grafik 15" descr="Ein Bild, das Text, Schrift, Grafiken, Logo enthält.&#10;&#10;Automatisch generierte Beschreibung">
                <a:extLst>
                  <a:ext uri="{FF2B5EF4-FFF2-40B4-BE49-F238E27FC236}">
                    <a16:creationId xmlns:a16="http://schemas.microsoft.com/office/drawing/2014/main" id="{D58C18BB-81D4-153F-657B-EC93917E3E3E}"/>
                  </a:ext>
                </a:extLst>
              </p:cNvPr>
              <p:cNvPicPr>
                <a:picLocks noChangeAspect="1"/>
              </p:cNvPicPr>
              <p:nvPr/>
            </p:nvPicPr>
            <p:blipFill>
              <a:blip r:embed="rId4"/>
              <a:stretch>
                <a:fillRect/>
              </a:stretch>
            </p:blipFill>
            <p:spPr>
              <a:xfrm>
                <a:off x="5598803" y="9781559"/>
                <a:ext cx="915685" cy="529882"/>
              </a:xfrm>
              <a:prstGeom prst="rect">
                <a:avLst/>
              </a:prstGeom>
            </p:spPr>
          </p:pic>
          <p:sp>
            <p:nvSpPr>
              <p:cNvPr id="17" name="Textfeld 16">
                <a:extLst>
                  <a:ext uri="{FF2B5EF4-FFF2-40B4-BE49-F238E27FC236}">
                    <a16:creationId xmlns:a16="http://schemas.microsoft.com/office/drawing/2014/main" id="{A3374A19-F664-D130-6E04-8A9CE42B170C}"/>
                  </a:ext>
                </a:extLst>
              </p:cNvPr>
              <p:cNvSpPr txBox="1"/>
              <p:nvPr/>
            </p:nvSpPr>
            <p:spPr>
              <a:xfrm>
                <a:off x="415206" y="10304814"/>
                <a:ext cx="630301" cy="230832"/>
              </a:xfrm>
              <a:prstGeom prst="rect">
                <a:avLst/>
              </a:prstGeom>
            </p:spPr>
            <p:txBody>
              <a:bodyPr wrap="none" lIns="91440" tIns="45720" rIns="91440" bIns="45720" rtlCol="0" anchor="t">
                <a:spAutoFit/>
              </a:bodyPr>
              <a:lstStyle/>
              <a:p>
                <a:pPr algn="l">
                  <a:lnSpc>
                    <a:spcPct val="100000"/>
                  </a:lnSpc>
                </a:pPr>
                <a:r>
                  <a:rPr lang="de-DE" sz="900" b="0" kern="0" dirty="0">
                    <a:solidFill>
                      <a:srgbClr val="004A22"/>
                    </a:solidFill>
                    <a:latin typeface="Universe"/>
                  </a:rPr>
                  <a:t>LEANDRA</a:t>
                </a:r>
              </a:p>
            </p:txBody>
          </p:sp>
          <p:sp>
            <p:nvSpPr>
              <p:cNvPr id="18" name="Textfeld 17">
                <a:extLst>
                  <a:ext uri="{FF2B5EF4-FFF2-40B4-BE49-F238E27FC236}">
                    <a16:creationId xmlns:a16="http://schemas.microsoft.com/office/drawing/2014/main" id="{02E0656B-2582-E301-9E7B-87678E552629}"/>
                  </a:ext>
                </a:extLst>
              </p:cNvPr>
              <p:cNvSpPr txBox="1"/>
              <p:nvPr/>
            </p:nvSpPr>
            <p:spPr>
              <a:xfrm>
                <a:off x="5013176" y="10276716"/>
                <a:ext cx="1593740" cy="216206"/>
              </a:xfrm>
              <a:prstGeom prst="rect">
                <a:avLst/>
              </a:prstGeom>
              <a:noFill/>
            </p:spPr>
            <p:txBody>
              <a:bodyPr wrap="square" rtlCol="0">
                <a:spAutoFit/>
              </a:bodyPr>
              <a:lstStyle/>
              <a:p>
                <a:r>
                  <a:rPr lang="de-DE" sz="1100" b="0" dirty="0">
                    <a:solidFill>
                      <a:schemeClr val="accent6">
                        <a:lumMod val="50000"/>
                      </a:schemeClr>
                    </a:solidFill>
                    <a:latin typeface="Univers" panose="020B0503020202020204" pitchFamily="34" charset="0"/>
                    <a:cs typeface="Arial" panose="020B0604020202020204" pitchFamily="34" charset="0"/>
                  </a:rPr>
                  <a:t>www.hauptsaaten.de</a:t>
                </a:r>
              </a:p>
            </p:txBody>
          </p:sp>
          <p:sp>
            <p:nvSpPr>
              <p:cNvPr id="19" name="Textfeld 18">
                <a:extLst>
                  <a:ext uri="{FF2B5EF4-FFF2-40B4-BE49-F238E27FC236}">
                    <a16:creationId xmlns:a16="http://schemas.microsoft.com/office/drawing/2014/main" id="{2BFE3AD2-F44A-02BF-8627-44821AB7B1C8}"/>
                  </a:ext>
                </a:extLst>
              </p:cNvPr>
              <p:cNvSpPr txBox="1"/>
              <p:nvPr/>
            </p:nvSpPr>
            <p:spPr>
              <a:xfrm>
                <a:off x="1124744" y="9666698"/>
                <a:ext cx="3899442" cy="846386"/>
              </a:xfrm>
              <a:prstGeom prst="rect">
                <a:avLst/>
              </a:prstGeom>
            </p:spPr>
            <p:txBody>
              <a:bodyPr wrap="square" lIns="91440" tIns="45720" rIns="91440" bIns="45720" rtlCol="0" anchor="t">
                <a:spAutoFit/>
              </a:bodyPr>
              <a:lstStyle/>
              <a:p>
                <a:pPr algn="just"/>
                <a:r>
                  <a:rPr lang="de-DE" sz="800" b="0" i="0" u="none" strike="noStrike" baseline="0" dirty="0">
                    <a:solidFill>
                      <a:schemeClr val="bg2">
                        <a:lumMod val="50000"/>
                      </a:schemeClr>
                    </a:solidFill>
                    <a:latin typeface="Universe"/>
                  </a:rPr>
                  <a:t>Hauptsaaten für die Rheinprovinz GmbH | Altenberger Straße 1a | 50668 Köln | </a:t>
                </a:r>
                <a:r>
                  <a:rPr lang="pt-BR" sz="800" b="0" i="0" u="none" strike="noStrike" baseline="0" dirty="0">
                    <a:solidFill>
                      <a:schemeClr val="bg2">
                        <a:lumMod val="50000"/>
                      </a:schemeClr>
                    </a:solidFill>
                    <a:latin typeface="Universe"/>
                  </a:rPr>
                  <a:t>Tel.: 0221/16381120 | E-Mail: </a:t>
                </a:r>
                <a:r>
                  <a:rPr lang="pt-BR" sz="800" dirty="0">
                    <a:solidFill>
                      <a:srgbClr val="004A22"/>
                    </a:solidFill>
                    <a:latin typeface="Universe"/>
                    <a:hlinkClick r:id="rId5">
                      <a:extLst>
                        <a:ext uri="{A12FA001-AC4F-418D-AE19-62706E023703}">
                          <ahyp:hlinkClr xmlns:ahyp="http://schemas.microsoft.com/office/drawing/2018/hyperlinkcolor" val="tx"/>
                        </a:ext>
                      </a:extLst>
                    </a:hlinkClick>
                  </a:rPr>
                  <a:t>info@hauptsaaten.de</a:t>
                </a:r>
                <a:endParaRPr lang="pt-BR" sz="800" dirty="0">
                  <a:solidFill>
                    <a:srgbClr val="004A22"/>
                  </a:solidFill>
                  <a:latin typeface="Universe"/>
                </a:endParaRPr>
              </a:p>
              <a:p>
                <a:pPr algn="just"/>
                <a:endParaRPr lang="pt-BR" sz="500" b="0" i="0" u="none" strike="noStrike" baseline="0" dirty="0">
                  <a:solidFill>
                    <a:srgbClr val="000000"/>
                  </a:solidFill>
                  <a:latin typeface="Universe"/>
                </a:endParaRPr>
              </a:p>
              <a:p>
                <a:pPr algn="just"/>
                <a:r>
                  <a:rPr lang="de-DE" sz="700" b="0" i="0" u="none" strike="noStrike" baseline="0" dirty="0">
                    <a:solidFill>
                      <a:schemeClr val="bg2">
                        <a:lumMod val="50000"/>
                      </a:schemeClr>
                    </a:solidFill>
                    <a:latin typeface="Universe"/>
                  </a:rPr>
                  <a:t>Alle Darstellungen erfolgen nach bestem Wissen und Gewissen, aber ohne Gewähr. Trotzdem hängt der Erfolg der Kultur unter Praxisbedingungen auch von unsererseits nicht beeinflussbaren Faktoren ab, die nichts mit der Qualität und Leistungsfähigkeit der Sorte zu tun zu haben. Eine Gewähr oder Haftung können wir daher nicht übernehmen. </a:t>
                </a:r>
                <a:r>
                  <a:rPr lang="de-DE" sz="700" b="0" i="0" u="none" strike="noStrike" baseline="0" dirty="0">
                    <a:solidFill>
                      <a:srgbClr val="004A22"/>
                    </a:solidFill>
                    <a:latin typeface="Universe"/>
                  </a:rPr>
                  <a:t>Daten und Kenntnisstand 09 / 2023</a:t>
                </a:r>
                <a:endParaRPr lang="de-DE" sz="300" b="0" kern="0" spc="-150" dirty="0">
                  <a:solidFill>
                    <a:srgbClr val="004A22"/>
                  </a:solidFill>
                  <a:latin typeface="Universe"/>
                </a:endParaRPr>
              </a:p>
            </p:txBody>
          </p:sp>
        </p:grpSp>
      </p:grpSp>
      <p:pic>
        <p:nvPicPr>
          <p:cNvPr id="21" name="Grafik 20" descr="Ein Bild, das Muster, Grün, Quadrat, Screenshot enthält.&#10;&#10;Automatisch generierte Beschreibung">
            <a:extLst>
              <a:ext uri="{FF2B5EF4-FFF2-40B4-BE49-F238E27FC236}">
                <a16:creationId xmlns:a16="http://schemas.microsoft.com/office/drawing/2014/main" id="{1546E8F4-B02E-B9D6-816E-ABE543FC1BC5}"/>
              </a:ext>
            </a:extLst>
          </p:cNvPr>
          <p:cNvPicPr>
            <a:picLocks noChangeAspect="1"/>
          </p:cNvPicPr>
          <p:nvPr/>
        </p:nvPicPr>
        <p:blipFill>
          <a:blip r:embed="rId6"/>
          <a:stretch>
            <a:fillRect/>
          </a:stretch>
        </p:blipFill>
        <p:spPr>
          <a:xfrm>
            <a:off x="476672" y="9023151"/>
            <a:ext cx="495157" cy="495157"/>
          </a:xfrm>
          <a:prstGeom prst="rect">
            <a:avLst/>
          </a:prstGeom>
        </p:spPr>
      </p:pic>
    </p:spTree>
    <p:extLst>
      <p:ext uri="{BB962C8B-B14F-4D97-AF65-F5344CB8AC3E}">
        <p14:creationId xmlns:p14="http://schemas.microsoft.com/office/powerpoint/2010/main" val="3564265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5910&quot;&gt;&lt;/object&gt;&lt;object type=&quot;2&quot; unique_id=&quot;15911&quot;&gt;&lt;object type=&quot;3&quot; unique_id=&quot;15912&quot;&gt;&lt;property id=&quot;20148&quot; value=&quot;5&quot;/&gt;&lt;property id=&quot;20300&quot; value=&quot;Folie 17 - &amp;quot;GANZHEITLICH VERBUNDEN&amp;quot;&quot;/&gt;&lt;property id=&quot;20307&quot; value=&quot;897&quot;/&gt;&lt;/object&gt;&lt;object type=&quot;3&quot; unique_id=&quot;15913&quot;&gt;&lt;property id=&quot;20148&quot; value=&quot;5&quot;/&gt;&lt;property id=&quot;20300&quot; value=&quot;Folie 18 - &amp;quot;Inhalt&amp;quot;&quot;/&gt;&lt;property id=&quot;20307&quot; value=&quot;658&quot;/&gt;&lt;/object&gt;&lt;object type=&quot;3&quot; unique_id=&quot;16096&quot;&gt;&lt;property id=&quot;20148&quot; value=&quot;5&quot;/&gt;&lt;property id=&quot;20300&quot; value=&quot;Folie 2&quot;/&gt;&lt;property id=&quot;20307&quot; value=&quot;899&quot;/&gt;&lt;/object&gt;&lt;object type=&quot;3&quot; unique_id=&quot;16322&quot;&gt;&lt;property id=&quot;20148&quot; value=&quot;5&quot;/&gt;&lt;property id=&quot;20300&quot; value=&quot;Folie 29 - &amp;quot;Die RWZ in Zahlen und Fakten&amp;quot;&quot;/&gt;&lt;property id=&quot;20307&quot; value=&quot;900&quot;/&gt;&lt;/object&gt;&lt;object type=&quot;3&quot; unique_id=&quot;16323&quot;&gt;&lt;property id=&quot;20148&quot; value=&quot;5&quot;/&gt;&lt;property id=&quot;20300&quot; value=&quot;Folie 30 - &amp;quot;Die RWZ in Zahlen und Fakten&amp;quot;&quot;/&gt;&lt;property id=&quot;20307&quot; value=&quot;901&quot;/&gt;&lt;/object&gt;&lt;object type=&quot;3&quot; unique_id=&quot;16567&quot;&gt;&lt;property id=&quot;20148&quot; value=&quot;5&quot;/&gt;&lt;property id=&quot;20300&quot; value=&quot;Folie 27 - &amp;quot;Die RWZ in Zahlen und Fakten&amp;quot;&quot;/&gt;&lt;property id=&quot;20307&quot; value=&quot;902&quot;/&gt;&lt;/object&gt;&lt;object type=&quot;3&quot; unique_id=&quot;16568&quot;&gt;&lt;property id=&quot;20148&quot; value=&quot;5&quot;/&gt;&lt;property id=&quot;20300&quot; value=&quot;Folie 28 - &amp;quot;230 Standorte im Geschäftsgebiet&amp;quot;&quot;/&gt;&lt;property id=&quot;20307&quot; value=&quot;903&quot;/&gt;&lt;/object&gt;&lt;object type=&quot;3&quot; unique_id=&quot;16863&quot;&gt;&lt;property id=&quot;20148&quot; value=&quot;5&quot;/&gt;&lt;property id=&quot;20300&quot; value=&quot;Folie 1 - &amp;quot;GANZHEITLICH VERBUNDEN&amp;quot;&quot;/&gt;&lt;property id=&quot;20307&quot; value=&quot;905&quot;/&gt;&lt;/object&gt;&lt;object type=&quot;3&quot; unique_id=&quot;16988&quot;&gt;&lt;property id=&quot;20148&quot; value=&quot;5&quot;/&gt;&lt;property id=&quot;20300&quot; value=&quot;Folie 20 - &amp;quot;„Multi-Kulturell“&amp;quot;&quot;/&gt;&lt;property id=&quot;20307&quot; value=&quot;906&quot;/&gt;&lt;/object&gt;&lt;object type=&quot;3&quot; unique_id=&quot;53954&quot;&gt;&lt;property id=&quot;20148&quot; value=&quot;5&quot;/&gt;&lt;property id=&quot;20300&quot; value=&quot;Folie 23 - &amp;quot;Ausgezeichneter Service ist unsere Stärke&amp;quot;&quot;/&gt;&lt;property id=&quot;20307&quot; value=&quot;908&quot;/&gt;&lt;/object&gt;&lt;object type=&quot;3&quot; unique_id=&quot;54080&quot;&gt;&lt;property id=&quot;20148&quot; value=&quot;5&quot;/&gt;&lt;property id=&quot;20300&quot; value=&quot;Folie 21 - &amp;quot;„Technik für Menschen und Kulturen“&amp;quot;&quot;/&gt;&lt;property id=&quot;20307&quot; value=&quot;909&quot;/&gt;&lt;/object&gt;&lt;object type=&quot;3&quot; unique_id=&quot;59412&quot;&gt;&lt;property id=&quot;20148&quot; value=&quot;5&quot;/&gt;&lt;property id=&quot;20300&quot; value=&quot;Folie 3 - &amp;quot;Die RWZ-Gruppe im Überblick&amp;quot;&quot;/&gt;&lt;property id=&quot;20307&quot; value=&quot;918&quot;/&gt;&lt;/object&gt;&lt;object type=&quot;3&quot; unique_id=&quot;60008&quot;&gt;&lt;property id=&quot;20148&quot; value=&quot;5&quot;/&gt;&lt;property id=&quot;20300&quot; value=&quot;Folie 5 - &amp;quot;Umsatzverteilung Geschäftsfelder&amp;#x0D;&amp;#x0A;Bereich Agrar - 70 % vom Umsatzes -&amp;quot;&quot;/&gt;&lt;property id=&quot;20307&quot; value=&quot;920&quot;/&gt;&lt;/object&gt;&lt;object type=&quot;3&quot; unique_id=&quot;60765&quot;&gt;&lt;property id=&quot;20148&quot; value=&quot;5&quot;/&gt;&lt;property id=&quot;20300&quot; value=&quot;Folie 25 - &amp;quot;Ausgezeichneter Service!&amp;quot;&quot;/&gt;&lt;property id=&quot;20307&quot; value=&quot;923&quot;/&gt;&lt;/object&gt;&lt;object type=&quot;3&quot; unique_id=&quot;61262&quot;&gt;&lt;property id=&quot;20148&quot; value=&quot;5&quot;/&gt;&lt;property id=&quot;20300&quot; value=&quot;Folie 9&quot;/&gt;&lt;property id=&quot;20307&quot; value=&quot;924&quot;/&gt;&lt;/object&gt;&lt;object type=&quot;3&quot; unique_id=&quot;61431&quot;&gt;&lt;property id=&quot;20148&quot; value=&quot;5&quot;/&gt;&lt;property id=&quot;20300&quot; value=&quot;Folie 24&quot;/&gt;&lt;property id=&quot;20307&quot; value=&quot;925&quot;/&gt;&lt;/object&gt;&lt;object type=&quot;3&quot; unique_id=&quot;62225&quot;&gt;&lt;property id=&quot;20148&quot; value=&quot;5&quot;/&gt;&lt;property id=&quot;20300&quot; value=&quot;Folie 13 - &amp;quot;Organisation &amp;amp; Aufbau&amp;quot;&quot;/&gt;&lt;property id=&quot;20307&quot; value=&quot;929&quot;/&gt;&lt;/object&gt;&lt;object type=&quot;3&quot; unique_id=&quot;63479&quot;&gt;&lt;property id=&quot;20148&quot; value=&quot;5&quot;/&gt;&lt;property id=&quot;20300&quot; value=&quot;Folie 7&quot;/&gt;&lt;property id=&quot;20307&quot; value=&quot;939&quot;/&gt;&lt;/object&gt;&lt;object type=&quot;3&quot; unique_id=&quot;63480&quot;&gt;&lt;property id=&quot;20148&quot; value=&quot;5&quot;/&gt;&lt;property id=&quot;20300&quot; value=&quot;Folie 10 - &amp;quot;Agrartechnik-Investitionen 2006/2011&amp;quot;&quot;/&gt;&lt;property id=&quot;20307&quot; value=&quot;933&quot;/&gt;&lt;/object&gt;&lt;object type=&quot;3&quot; unique_id=&quot;63481&quot;&gt;&lt;property id=&quot;20148&quot; value=&quot;5&quot;/&gt;&lt;property id=&quot;20300&quot; value=&quot;Folie 11 - &amp;quot;Agrartechnik-Investitionen 2006/2011&amp;quot;&quot;/&gt;&lt;property id=&quot;20307&quot; value=&quot;934&quot;/&gt;&lt;/object&gt;&lt;object type=&quot;3&quot; unique_id=&quot;63482&quot;&gt;&lt;property id=&quot;20148&quot; value=&quot;5&quot;/&gt;&lt;property id=&quot;20300&quot; value=&quot;Folie 12 - &amp;quot;Strategische Ausrichtung in Landwirtschaft, &amp;#x0D;&amp;#x0A;Wein- und Gartenbau&amp;quot;&quot;/&gt;&lt;property id=&quot;20307&quot; value=&quot;935&quot;/&gt;&lt;/object&gt;&lt;object type=&quot;3&quot; unique_id=&quot;63483&quot;&gt;&lt;property id=&quot;20148&quot; value=&quot;5&quot;/&gt;&lt;property id=&quot;20300&quot; value=&quot;Folie 14 - &amp;quot;Mitglieder in den RWZ-Gremien&amp;quot;&quot;/&gt;&lt;property id=&quot;20307&quot; value=&quot;936&quot;/&gt;&lt;/object&gt;&lt;object type=&quot;3&quot; unique_id=&quot;63484&quot;&gt;&lt;property id=&quot;20148&quot; value=&quot;5&quot;/&gt;&lt;property id=&quot;20300&quot; value=&quot;Folie 15 - &amp;quot;Mitglieder in den RWZ-Gremien&amp;quot;&quot;/&gt;&lt;property id=&quot;20307&quot; value=&quot;937&quot;/&gt;&lt;/object&gt;&lt;object type=&quot;3&quot; unique_id=&quot;63485&quot;&gt;&lt;property id=&quot;20148&quot; value=&quot;5&quot;/&gt;&lt;property id=&quot;20300&quot; value=&quot;Folie 16 - &amp;quot;Organisatorische Ausrichtung zur Umsetzung von Strategien&amp;quot;&quot;/&gt;&lt;property id=&quot;20307&quot; value=&quot;938&quot;/&gt;&lt;/object&gt;&lt;object type=&quot;3&quot; unique_id=&quot;63519&quot;&gt;&lt;property id=&quot;20148&quot; value=&quot;5&quot;/&gt;&lt;property id=&quot;20300&quot; value=&quot;Folie 8&quot;/&gt;&lt;property id=&quot;20307&quot; value=&quot;940&quot;/&gt;&lt;/object&gt;&lt;object type=&quot;3&quot; unique_id=&quot;63554&quot;&gt;&lt;property id=&quot;20148&quot; value=&quot;5&quot;/&gt;&lt;property id=&quot;20300&quot; value=&quot;Folie 22 - &amp;quot;„Technik für Menschen und Kulturen“&amp;quot;&quot;/&gt;&lt;property id=&quot;20307&quot; value=&quot;941&quot;/&gt;&lt;/object&gt;&lt;object type=&quot;3&quot; unique_id=&quot;63695&quot;&gt;&lt;property id=&quot;20148&quot; value=&quot;5&quot;/&gt;&lt;property id=&quot;20300&quot; value=&quot;Folie 4 - &amp;quot;Die RWZ-Gruppe im Überblick&amp;quot;&quot;/&gt;&lt;property id=&quot;20307&quot; value=&quot;942&quot;/&gt;&lt;/object&gt;&lt;object type=&quot;3&quot; unique_id=&quot;63804&quot;&gt;&lt;property id=&quot;20148&quot; value=&quot;5&quot;/&gt;&lt;property id=&quot;20300&quot; value=&quot;Folie 6 - &amp;quot;Umsatzverteilung Geschäftsfelder&amp;#x0D;&amp;#x0A;Bereich Agrar - 70 % vom Umsatzes -&amp;quot;&quot;/&gt;&lt;property id=&quot;20307&quot; value=&quot;943&quot;/&gt;&lt;/object&gt;&lt;object type=&quot;3&quot; unique_id=&quot;64772&quot;&gt;&lt;property id=&quot;20148&quot; value=&quot;5&quot;/&gt;&lt;property id=&quot;20300&quot; value=&quot;Folie 19 - &amp;quot;„Multi-Kulturell“&amp;quot;&quot;/&gt;&lt;property id=&quot;20307&quot; value=&quot;944&quot;/&gt;&lt;/object&gt;&lt;object type=&quot;3&quot; unique_id=&quot;64881&quot;&gt;&lt;property id=&quot;20148&quot; value=&quot;5&quot;/&gt;&lt;property id=&quot;20300&quot; value=&quot;Folie 26 - &amp;quot;RWZ: Die Rundum-Betreuung der Winzerei&amp;quot;&quot;/&gt;&lt;property id=&quot;20307&quot; value=&quot;945&quot;/&gt;&lt;/object&gt;&lt;/object&gt;&lt;/object&gt;&lt;/database&gt;"/>
  <p:tag name="SECTOMILLISECCONVERTED" val="1"/>
</p:tagLst>
</file>

<file path=ppt/theme/theme1.xml><?xml version="1.0" encoding="utf-8"?>
<a:theme xmlns:a="http://schemas.openxmlformats.org/drawingml/2006/main" name="Design1">
  <a:themeElements>
    <a:clrScheme name="Hauptsaaten">
      <a:dk1>
        <a:srgbClr val="000000"/>
      </a:dk1>
      <a:lt1>
        <a:srgbClr val="FFFFFF"/>
      </a:lt1>
      <a:dk2>
        <a:srgbClr val="000000"/>
      </a:dk2>
      <a:lt2>
        <a:srgbClr val="808080"/>
      </a:lt2>
      <a:accent1>
        <a:srgbClr val="B9CE00"/>
      </a:accent1>
      <a:accent2>
        <a:srgbClr val="004A22"/>
      </a:accent2>
      <a:accent3>
        <a:srgbClr val="EF7C00"/>
      </a:accent3>
      <a:accent4>
        <a:srgbClr val="000000"/>
      </a:accent4>
      <a:accent5>
        <a:srgbClr val="DAEDEF"/>
      </a:accent5>
      <a:accent6>
        <a:srgbClr val="008042"/>
      </a:accent6>
      <a:hlink>
        <a:srgbClr val="606060"/>
      </a:hlink>
      <a:folHlink>
        <a:srgbClr val="E0FF84"/>
      </a:folHlink>
    </a:clrScheme>
    <a:fontScheme name="7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91440" tIns="45720" rIns="91440" bIns="45720" anchor="t">
        <a:spAutoFit/>
      </a:bodyPr>
      <a:lstStyle>
        <a:defPPr algn="l">
          <a:lnSpc>
            <a:spcPct val="100000"/>
          </a:lnSpc>
          <a:defRPr sz="7200" b="0" kern="0" spc="-150" dirty="0">
            <a:solidFill>
              <a:srgbClr val="004A22"/>
            </a:solidFill>
            <a:latin typeface="+mn-lt"/>
          </a:defRPr>
        </a:defPPr>
      </a:lstStyle>
    </a:txDef>
  </a:objectDefaults>
  <a:extraClrSchemeLst>
    <a:extraClrScheme>
      <a:clrScheme name="7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555</Words>
  <Application>Microsoft Office PowerPoint</Application>
  <PresentationFormat>A4-Papier (210 x 297 mm)</PresentationFormat>
  <Paragraphs>41</Paragraphs>
  <Slides>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Univers</vt:lpstr>
      <vt:lpstr>Universe</vt:lpstr>
      <vt:lpstr>Wingdings</vt:lpstr>
      <vt:lpstr>Design1</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lothar.erkens@hauptsaaten.de</dc:creator>
  <cp:lastModifiedBy>Zimmermann, Petra</cp:lastModifiedBy>
  <cp:revision>1744</cp:revision>
  <cp:lastPrinted>2017-06-19T12:04:35Z</cp:lastPrinted>
  <dcterms:created xsi:type="dcterms:W3CDTF">2013-03-20T07:56:36Z</dcterms:created>
  <dcterms:modified xsi:type="dcterms:W3CDTF">2023-09-29T12:25:47Z</dcterms:modified>
</cp:coreProperties>
</file>